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43"/>
  </p:notesMasterIdLst>
  <p:handoutMasterIdLst>
    <p:handoutMasterId r:id="rId44"/>
  </p:handoutMasterIdLst>
  <p:sldIdLst>
    <p:sldId id="287" r:id="rId2"/>
    <p:sldId id="310" r:id="rId3"/>
    <p:sldId id="317" r:id="rId4"/>
    <p:sldId id="292" r:id="rId5"/>
    <p:sldId id="309" r:id="rId6"/>
    <p:sldId id="316" r:id="rId7"/>
    <p:sldId id="308" r:id="rId8"/>
    <p:sldId id="311" r:id="rId9"/>
    <p:sldId id="312" r:id="rId10"/>
    <p:sldId id="318" r:id="rId11"/>
    <p:sldId id="260" r:id="rId12"/>
    <p:sldId id="261" r:id="rId13"/>
    <p:sldId id="264" r:id="rId14"/>
    <p:sldId id="263" r:id="rId15"/>
    <p:sldId id="267" r:id="rId16"/>
    <p:sldId id="268" r:id="rId17"/>
    <p:sldId id="269" r:id="rId18"/>
    <p:sldId id="270" r:id="rId19"/>
    <p:sldId id="271" r:id="rId20"/>
    <p:sldId id="272" r:id="rId21"/>
    <p:sldId id="274" r:id="rId22"/>
    <p:sldId id="329" r:id="rId23"/>
    <p:sldId id="276" r:id="rId24"/>
    <p:sldId id="278" r:id="rId25"/>
    <p:sldId id="283" r:id="rId26"/>
    <p:sldId id="328" r:id="rId27"/>
    <p:sldId id="288" r:id="rId28"/>
    <p:sldId id="294" r:id="rId29"/>
    <p:sldId id="325" r:id="rId30"/>
    <p:sldId id="326" r:id="rId31"/>
    <p:sldId id="275" r:id="rId32"/>
    <p:sldId id="259" r:id="rId33"/>
    <p:sldId id="256" r:id="rId34"/>
    <p:sldId id="257" r:id="rId35"/>
    <p:sldId id="327" r:id="rId36"/>
    <p:sldId id="320" r:id="rId37"/>
    <p:sldId id="321" r:id="rId38"/>
    <p:sldId id="322" r:id="rId39"/>
    <p:sldId id="323" r:id="rId40"/>
    <p:sldId id="324" r:id="rId41"/>
    <p:sldId id="330" r:id="rId42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2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717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9CF779-C631-4282-8897-E462867B88B6}" v="292" dt="2023-11-30T05:35:32.2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42" autoAdjust="0"/>
    <p:restoredTop sz="94672" autoAdjust="0"/>
  </p:normalViewPr>
  <p:slideViewPr>
    <p:cSldViewPr snapToGrid="0">
      <p:cViewPr varScale="1">
        <p:scale>
          <a:sx n="113" d="100"/>
          <a:sy n="113" d="100"/>
        </p:scale>
        <p:origin x="636" y="114"/>
      </p:cViewPr>
      <p:guideLst>
        <p:guide orient="horz" pos="3120"/>
        <p:guide pos="22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21" d="100"/>
          <a:sy n="121" d="100"/>
        </p:scale>
        <p:origin x="5022" y="66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guel De Le Court" userId="d36db037-f62a-4be1-b7dd-67e011f84700" providerId="ADAL" clId="{1ABB5AD9-BAA8-4A71-855B-C66A2C3DC15B}"/>
    <pc:docChg chg="undo custSel addSld delSld modSld sldOrd">
      <pc:chgData name="Miguel De Le Court" userId="d36db037-f62a-4be1-b7dd-67e011f84700" providerId="ADAL" clId="{1ABB5AD9-BAA8-4A71-855B-C66A2C3DC15B}" dt="2023-04-21T10:42:19.724" v="810"/>
      <pc:docMkLst>
        <pc:docMk/>
      </pc:docMkLst>
      <pc:sldChg chg="addSp delSp modSp mod modTransition">
        <pc:chgData name="Miguel De Le Court" userId="d36db037-f62a-4be1-b7dd-67e011f84700" providerId="ADAL" clId="{1ABB5AD9-BAA8-4A71-855B-C66A2C3DC15B}" dt="2023-04-21T10:26:13.170" v="775"/>
        <pc:sldMkLst>
          <pc:docMk/>
          <pc:sldMk cId="1717476770" sldId="256"/>
        </pc:sldMkLst>
        <pc:spChg chg="add del mod">
          <ac:chgData name="Miguel De Le Court" userId="d36db037-f62a-4be1-b7dd-67e011f84700" providerId="ADAL" clId="{1ABB5AD9-BAA8-4A71-855B-C66A2C3DC15B}" dt="2023-04-21T07:41:54.551" v="188"/>
          <ac:spMkLst>
            <pc:docMk/>
            <pc:sldMk cId="1717476770" sldId="256"/>
            <ac:spMk id="2" creationId="{51A698E4-CF82-68BB-B4D5-03E1DAF84D46}"/>
          </ac:spMkLst>
        </pc:spChg>
        <pc:spChg chg="add del mod">
          <ac:chgData name="Miguel De Le Court" userId="d36db037-f62a-4be1-b7dd-67e011f84700" providerId="ADAL" clId="{1ABB5AD9-BAA8-4A71-855B-C66A2C3DC15B}" dt="2023-04-21T07:41:54.551" v="188"/>
          <ac:spMkLst>
            <pc:docMk/>
            <pc:sldMk cId="1717476770" sldId="256"/>
            <ac:spMk id="3" creationId="{63A0D185-F5A9-C732-8F55-A3B8BF9EE33E}"/>
          </ac:spMkLst>
        </pc:spChg>
        <pc:spChg chg="add del mod">
          <ac:chgData name="Miguel De Le Court" userId="d36db037-f62a-4be1-b7dd-67e011f84700" providerId="ADAL" clId="{1ABB5AD9-BAA8-4A71-855B-C66A2C3DC15B}" dt="2023-04-21T07:41:54.551" v="188"/>
          <ac:spMkLst>
            <pc:docMk/>
            <pc:sldMk cId="1717476770" sldId="256"/>
            <ac:spMk id="4" creationId="{3EBC6B3C-A33E-A2C5-06EB-460C5A12B274}"/>
          </ac:spMkLst>
        </pc:spChg>
        <pc:spChg chg="add del mod">
          <ac:chgData name="Miguel De Le Court" userId="d36db037-f62a-4be1-b7dd-67e011f84700" providerId="ADAL" clId="{1ABB5AD9-BAA8-4A71-855B-C66A2C3DC15B}" dt="2023-04-21T07:41:54.551" v="188"/>
          <ac:spMkLst>
            <pc:docMk/>
            <pc:sldMk cId="1717476770" sldId="256"/>
            <ac:spMk id="5" creationId="{9B18A296-1C11-3D54-7505-B1F63CE3956A}"/>
          </ac:spMkLst>
        </pc:spChg>
        <pc:spChg chg="add del mod">
          <ac:chgData name="Miguel De Le Court" userId="d36db037-f62a-4be1-b7dd-67e011f84700" providerId="ADAL" clId="{1ABB5AD9-BAA8-4A71-855B-C66A2C3DC15B}" dt="2023-04-21T07:41:54.551" v="188"/>
          <ac:spMkLst>
            <pc:docMk/>
            <pc:sldMk cId="1717476770" sldId="256"/>
            <ac:spMk id="6" creationId="{6B0402BA-8623-40E3-BA95-8CE386F10A38}"/>
          </ac:spMkLst>
        </pc:spChg>
        <pc:spChg chg="add del mod">
          <ac:chgData name="Miguel De Le Court" userId="d36db037-f62a-4be1-b7dd-67e011f84700" providerId="ADAL" clId="{1ABB5AD9-BAA8-4A71-855B-C66A2C3DC15B}" dt="2023-04-21T07:41:54.551" v="188"/>
          <ac:spMkLst>
            <pc:docMk/>
            <pc:sldMk cId="1717476770" sldId="256"/>
            <ac:spMk id="7" creationId="{ABDC5B9A-A84C-DF98-FD93-7015CCE94301}"/>
          </ac:spMkLst>
        </pc:spChg>
        <pc:spChg chg="add del mod">
          <ac:chgData name="Miguel De Le Court" userId="d36db037-f62a-4be1-b7dd-67e011f84700" providerId="ADAL" clId="{1ABB5AD9-BAA8-4A71-855B-C66A2C3DC15B}" dt="2023-04-21T07:41:54.551" v="188"/>
          <ac:spMkLst>
            <pc:docMk/>
            <pc:sldMk cId="1717476770" sldId="256"/>
            <ac:spMk id="8" creationId="{857C1526-41E7-342B-C973-66F79943E6EB}"/>
          </ac:spMkLst>
        </pc:spChg>
        <pc:spChg chg="add del mod">
          <ac:chgData name="Miguel De Le Court" userId="d36db037-f62a-4be1-b7dd-67e011f84700" providerId="ADAL" clId="{1ABB5AD9-BAA8-4A71-855B-C66A2C3DC15B}" dt="2023-04-21T07:41:54.551" v="188"/>
          <ac:spMkLst>
            <pc:docMk/>
            <pc:sldMk cId="1717476770" sldId="256"/>
            <ac:spMk id="9" creationId="{B62F4A85-A586-72B5-B37B-1A809963672B}"/>
          </ac:spMkLst>
        </pc:spChg>
        <pc:spChg chg="add del mod">
          <ac:chgData name="Miguel De Le Court" userId="d36db037-f62a-4be1-b7dd-67e011f84700" providerId="ADAL" clId="{1ABB5AD9-BAA8-4A71-855B-C66A2C3DC15B}" dt="2023-04-21T07:41:54.551" v="188"/>
          <ac:spMkLst>
            <pc:docMk/>
            <pc:sldMk cId="1717476770" sldId="256"/>
            <ac:spMk id="10" creationId="{B357F9EE-3EF4-B986-9D07-986F3A3B84AF}"/>
          </ac:spMkLst>
        </pc:spChg>
        <pc:spChg chg="add del mod">
          <ac:chgData name="Miguel De Le Court" userId="d36db037-f62a-4be1-b7dd-67e011f84700" providerId="ADAL" clId="{1ABB5AD9-BAA8-4A71-855B-C66A2C3DC15B}" dt="2023-04-21T07:41:54.551" v="188"/>
          <ac:spMkLst>
            <pc:docMk/>
            <pc:sldMk cId="1717476770" sldId="256"/>
            <ac:spMk id="11" creationId="{217C250E-0ED2-7079-58B6-E1F5936E3F5F}"/>
          </ac:spMkLst>
        </pc:spChg>
        <pc:spChg chg="add del mod">
          <ac:chgData name="Miguel De Le Court" userId="d36db037-f62a-4be1-b7dd-67e011f84700" providerId="ADAL" clId="{1ABB5AD9-BAA8-4A71-855B-C66A2C3DC15B}" dt="2023-04-21T07:41:54.551" v="188"/>
          <ac:spMkLst>
            <pc:docMk/>
            <pc:sldMk cId="1717476770" sldId="256"/>
            <ac:spMk id="12" creationId="{EF403B70-142C-B814-3B6C-3CE4C9F69B1E}"/>
          </ac:spMkLst>
        </pc:spChg>
        <pc:spChg chg="add del mod">
          <ac:chgData name="Miguel De Le Court" userId="d36db037-f62a-4be1-b7dd-67e011f84700" providerId="ADAL" clId="{1ABB5AD9-BAA8-4A71-855B-C66A2C3DC15B}" dt="2023-04-21T07:41:54.551" v="188"/>
          <ac:spMkLst>
            <pc:docMk/>
            <pc:sldMk cId="1717476770" sldId="256"/>
            <ac:spMk id="13" creationId="{86DB5622-144C-82B7-16E2-74CC75EB76D9}"/>
          </ac:spMkLst>
        </pc:spChg>
        <pc:spChg chg="add mod">
          <ac:chgData name="Miguel De Le Court" userId="d36db037-f62a-4be1-b7dd-67e011f84700" providerId="ADAL" clId="{1ABB5AD9-BAA8-4A71-855B-C66A2C3DC15B}" dt="2023-04-21T07:42:55.221" v="205" actId="14100"/>
          <ac:spMkLst>
            <pc:docMk/>
            <pc:sldMk cId="1717476770" sldId="256"/>
            <ac:spMk id="14" creationId="{05F6F239-4E63-95DE-BEF4-C86D88A8086E}"/>
          </ac:spMkLst>
        </pc:spChg>
        <pc:spChg chg="add mod">
          <ac:chgData name="Miguel De Le Court" userId="d36db037-f62a-4be1-b7dd-67e011f84700" providerId="ADAL" clId="{1ABB5AD9-BAA8-4A71-855B-C66A2C3DC15B}" dt="2023-04-21T07:43:26.423" v="210" actId="14100"/>
          <ac:spMkLst>
            <pc:docMk/>
            <pc:sldMk cId="1717476770" sldId="256"/>
            <ac:spMk id="15" creationId="{63763F20-353C-D4E0-D454-07D0ED7C2DAC}"/>
          </ac:spMkLst>
        </pc:spChg>
        <pc:spChg chg="add mod">
          <ac:chgData name="Miguel De Le Court" userId="d36db037-f62a-4be1-b7dd-67e011f84700" providerId="ADAL" clId="{1ABB5AD9-BAA8-4A71-855B-C66A2C3DC15B}" dt="2023-04-21T07:43:26.423" v="210" actId="14100"/>
          <ac:spMkLst>
            <pc:docMk/>
            <pc:sldMk cId="1717476770" sldId="256"/>
            <ac:spMk id="16" creationId="{35886EB7-67F9-9A94-AEB9-E08A46B2F9FD}"/>
          </ac:spMkLst>
        </pc:spChg>
        <pc:spChg chg="add mod">
          <ac:chgData name="Miguel De Le Court" userId="d36db037-f62a-4be1-b7dd-67e011f84700" providerId="ADAL" clId="{1ABB5AD9-BAA8-4A71-855B-C66A2C3DC15B}" dt="2023-04-21T07:43:26.423" v="210" actId="14100"/>
          <ac:spMkLst>
            <pc:docMk/>
            <pc:sldMk cId="1717476770" sldId="256"/>
            <ac:spMk id="17" creationId="{AC3A77F1-1409-0B9C-D998-514C03F39967}"/>
          </ac:spMkLst>
        </pc:spChg>
        <pc:spChg chg="mod">
          <ac:chgData name="Miguel De Le Court" userId="d36db037-f62a-4be1-b7dd-67e011f84700" providerId="ADAL" clId="{1ABB5AD9-BAA8-4A71-855B-C66A2C3DC15B}" dt="2023-04-21T09:26:26.817" v="624" actId="1076"/>
          <ac:spMkLst>
            <pc:docMk/>
            <pc:sldMk cId="1717476770" sldId="256"/>
            <ac:spMk id="18" creationId="{DD5B5802-E687-8BA1-E382-19D4F5E64D90}"/>
          </ac:spMkLst>
        </pc:spChg>
        <pc:spChg chg="del mod">
          <ac:chgData name="Miguel De Le Court" userId="d36db037-f62a-4be1-b7dd-67e011f84700" providerId="ADAL" clId="{1ABB5AD9-BAA8-4A71-855B-C66A2C3DC15B}" dt="2023-04-21T07:41:56.110" v="189" actId="478"/>
          <ac:spMkLst>
            <pc:docMk/>
            <pc:sldMk cId="1717476770" sldId="256"/>
            <ac:spMk id="19" creationId="{A75FE0DF-B44D-B959-97F3-AE6D2542E7FA}"/>
          </ac:spMkLst>
        </pc:spChg>
        <pc:spChg chg="add mod">
          <ac:chgData name="Miguel De Le Court" userId="d36db037-f62a-4be1-b7dd-67e011f84700" providerId="ADAL" clId="{1ABB5AD9-BAA8-4A71-855B-C66A2C3DC15B}" dt="2023-04-21T07:43:26.423" v="210" actId="14100"/>
          <ac:spMkLst>
            <pc:docMk/>
            <pc:sldMk cId="1717476770" sldId="256"/>
            <ac:spMk id="20" creationId="{2D728C76-1EC3-C013-B09B-7F47A207083B}"/>
          </ac:spMkLst>
        </pc:spChg>
        <pc:spChg chg="add mod">
          <ac:chgData name="Miguel De Le Court" userId="d36db037-f62a-4be1-b7dd-67e011f84700" providerId="ADAL" clId="{1ABB5AD9-BAA8-4A71-855B-C66A2C3DC15B}" dt="2023-04-21T07:43:26.423" v="210" actId="14100"/>
          <ac:spMkLst>
            <pc:docMk/>
            <pc:sldMk cId="1717476770" sldId="256"/>
            <ac:spMk id="21" creationId="{9A2CD845-3673-1D64-0DE8-8FC040480459}"/>
          </ac:spMkLst>
        </pc:spChg>
        <pc:spChg chg="add mod">
          <ac:chgData name="Miguel De Le Court" userId="d36db037-f62a-4be1-b7dd-67e011f84700" providerId="ADAL" clId="{1ABB5AD9-BAA8-4A71-855B-C66A2C3DC15B}" dt="2023-04-21T07:43:26.423" v="210" actId="14100"/>
          <ac:spMkLst>
            <pc:docMk/>
            <pc:sldMk cId="1717476770" sldId="256"/>
            <ac:spMk id="22" creationId="{222F399A-7A9F-C0D3-B147-AD79C1B6C6F1}"/>
          </ac:spMkLst>
        </pc:spChg>
        <pc:spChg chg="del">
          <ac:chgData name="Miguel De Le Court" userId="d36db037-f62a-4be1-b7dd-67e011f84700" providerId="ADAL" clId="{1ABB5AD9-BAA8-4A71-855B-C66A2C3DC15B}" dt="2023-04-21T07:41:50.214" v="184" actId="478"/>
          <ac:spMkLst>
            <pc:docMk/>
            <pc:sldMk cId="1717476770" sldId="256"/>
            <ac:spMk id="23" creationId="{C10AF1A7-BD44-A369-7686-79BA8573E9EB}"/>
          </ac:spMkLst>
        </pc:spChg>
        <pc:spChg chg="add mod">
          <ac:chgData name="Miguel De Le Court" userId="d36db037-f62a-4be1-b7dd-67e011f84700" providerId="ADAL" clId="{1ABB5AD9-BAA8-4A71-855B-C66A2C3DC15B}" dt="2023-04-21T07:43:26.423" v="210" actId="14100"/>
          <ac:spMkLst>
            <pc:docMk/>
            <pc:sldMk cId="1717476770" sldId="256"/>
            <ac:spMk id="24" creationId="{D2FD1DF7-B6F6-0576-96C6-AA962F6879F4}"/>
          </ac:spMkLst>
        </pc:spChg>
        <pc:spChg chg="del">
          <ac:chgData name="Miguel De Le Court" userId="d36db037-f62a-4be1-b7dd-67e011f84700" providerId="ADAL" clId="{1ABB5AD9-BAA8-4A71-855B-C66A2C3DC15B}" dt="2023-04-21T07:41:49.541" v="183" actId="478"/>
          <ac:spMkLst>
            <pc:docMk/>
            <pc:sldMk cId="1717476770" sldId="256"/>
            <ac:spMk id="25" creationId="{67B9946C-B1DC-E9A9-FFF8-9437C798FAFD}"/>
          </ac:spMkLst>
        </pc:spChg>
        <pc:spChg chg="add mod">
          <ac:chgData name="Miguel De Le Court" userId="d36db037-f62a-4be1-b7dd-67e011f84700" providerId="ADAL" clId="{1ABB5AD9-BAA8-4A71-855B-C66A2C3DC15B}" dt="2023-04-21T07:43:26.423" v="210" actId="14100"/>
          <ac:spMkLst>
            <pc:docMk/>
            <pc:sldMk cId="1717476770" sldId="256"/>
            <ac:spMk id="26" creationId="{0D4CDA7C-16ED-3FEC-1755-3ED878DCE1DC}"/>
          </ac:spMkLst>
        </pc:spChg>
        <pc:spChg chg="add mod">
          <ac:chgData name="Miguel De Le Court" userId="d36db037-f62a-4be1-b7dd-67e011f84700" providerId="ADAL" clId="{1ABB5AD9-BAA8-4A71-855B-C66A2C3DC15B}" dt="2023-04-21T07:43:26.423" v="210" actId="14100"/>
          <ac:spMkLst>
            <pc:docMk/>
            <pc:sldMk cId="1717476770" sldId="256"/>
            <ac:spMk id="27" creationId="{3A2C82DD-6DFC-A152-6374-20A9E7456B1A}"/>
          </ac:spMkLst>
        </pc:spChg>
        <pc:spChg chg="add mod">
          <ac:chgData name="Miguel De Le Court" userId="d36db037-f62a-4be1-b7dd-67e011f84700" providerId="ADAL" clId="{1ABB5AD9-BAA8-4A71-855B-C66A2C3DC15B}" dt="2023-04-21T07:43:26.423" v="210" actId="14100"/>
          <ac:spMkLst>
            <pc:docMk/>
            <pc:sldMk cId="1717476770" sldId="256"/>
            <ac:spMk id="28" creationId="{3D11D049-70F7-994A-9744-CE00AC4F549E}"/>
          </ac:spMkLst>
        </pc:spChg>
        <pc:spChg chg="add mod">
          <ac:chgData name="Miguel De Le Court" userId="d36db037-f62a-4be1-b7dd-67e011f84700" providerId="ADAL" clId="{1ABB5AD9-BAA8-4A71-855B-C66A2C3DC15B}" dt="2023-04-21T07:43:26.423" v="210" actId="14100"/>
          <ac:spMkLst>
            <pc:docMk/>
            <pc:sldMk cId="1717476770" sldId="256"/>
            <ac:spMk id="29" creationId="{CFEC7DFF-6805-1ABE-875A-A12F276B19F4}"/>
          </ac:spMkLst>
        </pc:spChg>
        <pc:spChg chg="add del mod">
          <ac:chgData name="Miguel De Le Court" userId="d36db037-f62a-4be1-b7dd-67e011f84700" providerId="ADAL" clId="{1ABB5AD9-BAA8-4A71-855B-C66A2C3DC15B}" dt="2023-04-21T07:42:26.169" v="199" actId="478"/>
          <ac:spMkLst>
            <pc:docMk/>
            <pc:sldMk cId="1717476770" sldId="256"/>
            <ac:spMk id="30" creationId="{314B5915-FA0F-E387-347C-920B2064B317}"/>
          </ac:spMkLst>
        </pc:spChg>
        <pc:spChg chg="add del mod">
          <ac:chgData name="Miguel De Le Court" userId="d36db037-f62a-4be1-b7dd-67e011f84700" providerId="ADAL" clId="{1ABB5AD9-BAA8-4A71-855B-C66A2C3DC15B}" dt="2023-04-21T07:43:22.555" v="209" actId="478"/>
          <ac:spMkLst>
            <pc:docMk/>
            <pc:sldMk cId="1717476770" sldId="256"/>
            <ac:spMk id="31" creationId="{45A1468C-EBED-6473-5E74-5EC65CCAE812}"/>
          </ac:spMkLst>
        </pc:spChg>
        <pc:spChg chg="add del mod">
          <ac:chgData name="Miguel De Le Court" userId="d36db037-f62a-4be1-b7dd-67e011f84700" providerId="ADAL" clId="{1ABB5AD9-BAA8-4A71-855B-C66A2C3DC15B}" dt="2023-04-21T07:43:22.555" v="209" actId="478"/>
          <ac:spMkLst>
            <pc:docMk/>
            <pc:sldMk cId="1717476770" sldId="256"/>
            <ac:spMk id="32" creationId="{48934D50-0445-6A04-EBDA-09242E5E791C}"/>
          </ac:spMkLst>
        </pc:spChg>
        <pc:spChg chg="add del mod">
          <ac:chgData name="Miguel De Le Court" userId="d36db037-f62a-4be1-b7dd-67e011f84700" providerId="ADAL" clId="{1ABB5AD9-BAA8-4A71-855B-C66A2C3DC15B}" dt="2023-04-21T07:43:22.555" v="209" actId="478"/>
          <ac:spMkLst>
            <pc:docMk/>
            <pc:sldMk cId="1717476770" sldId="256"/>
            <ac:spMk id="33" creationId="{409FE4AC-C0E4-9D34-083F-3D0EBEC45153}"/>
          </ac:spMkLst>
        </pc:spChg>
        <pc:spChg chg="add del mod">
          <ac:chgData name="Miguel De Le Court" userId="d36db037-f62a-4be1-b7dd-67e011f84700" providerId="ADAL" clId="{1ABB5AD9-BAA8-4A71-855B-C66A2C3DC15B}" dt="2023-04-21T07:43:22.555" v="209" actId="478"/>
          <ac:spMkLst>
            <pc:docMk/>
            <pc:sldMk cId="1717476770" sldId="256"/>
            <ac:spMk id="34" creationId="{D2C368F2-2151-9A42-11D5-56228E42759B}"/>
          </ac:spMkLst>
        </pc:spChg>
        <pc:spChg chg="add del mod">
          <ac:chgData name="Miguel De Le Court" userId="d36db037-f62a-4be1-b7dd-67e011f84700" providerId="ADAL" clId="{1ABB5AD9-BAA8-4A71-855B-C66A2C3DC15B}" dt="2023-04-21T07:43:22.555" v="209" actId="478"/>
          <ac:spMkLst>
            <pc:docMk/>
            <pc:sldMk cId="1717476770" sldId="256"/>
            <ac:spMk id="35" creationId="{DE41BBDD-828E-75CE-2D04-9D729EEB9CCA}"/>
          </ac:spMkLst>
        </pc:spChg>
        <pc:spChg chg="add del mod">
          <ac:chgData name="Miguel De Le Court" userId="d36db037-f62a-4be1-b7dd-67e011f84700" providerId="ADAL" clId="{1ABB5AD9-BAA8-4A71-855B-C66A2C3DC15B}" dt="2023-04-21T07:43:22.555" v="209" actId="478"/>
          <ac:spMkLst>
            <pc:docMk/>
            <pc:sldMk cId="1717476770" sldId="256"/>
            <ac:spMk id="36" creationId="{6E560F65-2F04-C8F7-EE88-09E593BFDEA5}"/>
          </ac:spMkLst>
        </pc:spChg>
        <pc:spChg chg="add del mod">
          <ac:chgData name="Miguel De Le Court" userId="d36db037-f62a-4be1-b7dd-67e011f84700" providerId="ADAL" clId="{1ABB5AD9-BAA8-4A71-855B-C66A2C3DC15B}" dt="2023-04-21T07:43:22.555" v="209" actId="478"/>
          <ac:spMkLst>
            <pc:docMk/>
            <pc:sldMk cId="1717476770" sldId="256"/>
            <ac:spMk id="37" creationId="{C3396037-58BD-B5BD-EE03-10564BDF4E63}"/>
          </ac:spMkLst>
        </pc:spChg>
        <pc:spChg chg="add del mod">
          <ac:chgData name="Miguel De Le Court" userId="d36db037-f62a-4be1-b7dd-67e011f84700" providerId="ADAL" clId="{1ABB5AD9-BAA8-4A71-855B-C66A2C3DC15B}" dt="2023-04-21T07:43:22.555" v="209" actId="478"/>
          <ac:spMkLst>
            <pc:docMk/>
            <pc:sldMk cId="1717476770" sldId="256"/>
            <ac:spMk id="38" creationId="{101B82FA-4FED-C40C-623E-A960DC4E7D77}"/>
          </ac:spMkLst>
        </pc:spChg>
        <pc:spChg chg="add del mod">
          <ac:chgData name="Miguel De Le Court" userId="d36db037-f62a-4be1-b7dd-67e011f84700" providerId="ADAL" clId="{1ABB5AD9-BAA8-4A71-855B-C66A2C3DC15B}" dt="2023-04-21T07:43:22.555" v="209" actId="478"/>
          <ac:spMkLst>
            <pc:docMk/>
            <pc:sldMk cId="1717476770" sldId="256"/>
            <ac:spMk id="39" creationId="{1F898134-8842-2453-1C58-AE6EC468E695}"/>
          </ac:spMkLst>
        </pc:spChg>
        <pc:spChg chg="add del mod">
          <ac:chgData name="Miguel De Le Court" userId="d36db037-f62a-4be1-b7dd-67e011f84700" providerId="ADAL" clId="{1ABB5AD9-BAA8-4A71-855B-C66A2C3DC15B}" dt="2023-04-21T07:43:22.555" v="209" actId="478"/>
          <ac:spMkLst>
            <pc:docMk/>
            <pc:sldMk cId="1717476770" sldId="256"/>
            <ac:spMk id="40" creationId="{EEF929A3-4A85-723B-E07B-8DA7A9CB85A7}"/>
          </ac:spMkLst>
        </pc:spChg>
        <pc:spChg chg="add del mod">
          <ac:chgData name="Miguel De Le Court" userId="d36db037-f62a-4be1-b7dd-67e011f84700" providerId="ADAL" clId="{1ABB5AD9-BAA8-4A71-855B-C66A2C3DC15B}" dt="2023-04-21T07:43:22.555" v="209" actId="478"/>
          <ac:spMkLst>
            <pc:docMk/>
            <pc:sldMk cId="1717476770" sldId="256"/>
            <ac:spMk id="41" creationId="{FE9AE26E-EEF2-BBFE-DECB-8E0C2C85993C}"/>
          </ac:spMkLst>
        </pc:spChg>
        <pc:spChg chg="add del mod">
          <ac:chgData name="Miguel De Le Court" userId="d36db037-f62a-4be1-b7dd-67e011f84700" providerId="ADAL" clId="{1ABB5AD9-BAA8-4A71-855B-C66A2C3DC15B}" dt="2023-04-21T07:43:18.203" v="208" actId="478"/>
          <ac:spMkLst>
            <pc:docMk/>
            <pc:sldMk cId="1717476770" sldId="256"/>
            <ac:spMk id="42" creationId="{3E60EDAB-F634-4C19-C633-F834A1641154}"/>
          </ac:spMkLst>
        </pc:spChg>
        <pc:spChg chg="add del mod">
          <ac:chgData name="Miguel De Le Court" userId="d36db037-f62a-4be1-b7dd-67e011f84700" providerId="ADAL" clId="{1ABB5AD9-BAA8-4A71-855B-C66A2C3DC15B}" dt="2023-04-21T07:43:18.203" v="208" actId="478"/>
          <ac:spMkLst>
            <pc:docMk/>
            <pc:sldMk cId="1717476770" sldId="256"/>
            <ac:spMk id="43" creationId="{0C275920-C9DF-CB57-9619-0B3D5B38C34D}"/>
          </ac:spMkLst>
        </pc:spChg>
        <pc:spChg chg="add del mod">
          <ac:chgData name="Miguel De Le Court" userId="d36db037-f62a-4be1-b7dd-67e011f84700" providerId="ADAL" clId="{1ABB5AD9-BAA8-4A71-855B-C66A2C3DC15B}" dt="2023-04-21T07:43:18.203" v="208" actId="478"/>
          <ac:spMkLst>
            <pc:docMk/>
            <pc:sldMk cId="1717476770" sldId="256"/>
            <ac:spMk id="44" creationId="{EF0FA87E-4C88-B3C9-A826-C63ED5390C9C}"/>
          </ac:spMkLst>
        </pc:spChg>
        <pc:spChg chg="add del mod">
          <ac:chgData name="Miguel De Le Court" userId="d36db037-f62a-4be1-b7dd-67e011f84700" providerId="ADAL" clId="{1ABB5AD9-BAA8-4A71-855B-C66A2C3DC15B}" dt="2023-04-21T07:43:18.203" v="208" actId="478"/>
          <ac:spMkLst>
            <pc:docMk/>
            <pc:sldMk cId="1717476770" sldId="256"/>
            <ac:spMk id="45" creationId="{0541E49A-AB03-5BD1-D94A-160E04FDC1EA}"/>
          </ac:spMkLst>
        </pc:spChg>
        <pc:spChg chg="add del mod">
          <ac:chgData name="Miguel De Le Court" userId="d36db037-f62a-4be1-b7dd-67e011f84700" providerId="ADAL" clId="{1ABB5AD9-BAA8-4A71-855B-C66A2C3DC15B}" dt="2023-04-21T07:43:18.203" v="208" actId="478"/>
          <ac:spMkLst>
            <pc:docMk/>
            <pc:sldMk cId="1717476770" sldId="256"/>
            <ac:spMk id="46" creationId="{F44B5238-11AF-66A1-18ED-8570ED9E4CAD}"/>
          </ac:spMkLst>
        </pc:spChg>
        <pc:spChg chg="add del mod">
          <ac:chgData name="Miguel De Le Court" userId="d36db037-f62a-4be1-b7dd-67e011f84700" providerId="ADAL" clId="{1ABB5AD9-BAA8-4A71-855B-C66A2C3DC15B}" dt="2023-04-21T07:43:18.203" v="208" actId="478"/>
          <ac:spMkLst>
            <pc:docMk/>
            <pc:sldMk cId="1717476770" sldId="256"/>
            <ac:spMk id="47" creationId="{F9EC9695-8715-5310-FE5E-F6660DA3AD77}"/>
          </ac:spMkLst>
        </pc:spChg>
        <pc:spChg chg="add del mod">
          <ac:chgData name="Miguel De Le Court" userId="d36db037-f62a-4be1-b7dd-67e011f84700" providerId="ADAL" clId="{1ABB5AD9-BAA8-4A71-855B-C66A2C3DC15B}" dt="2023-04-21T07:43:18.203" v="208" actId="478"/>
          <ac:spMkLst>
            <pc:docMk/>
            <pc:sldMk cId="1717476770" sldId="256"/>
            <ac:spMk id="48" creationId="{18F8DFF6-6360-7506-C342-400FDC311307}"/>
          </ac:spMkLst>
        </pc:spChg>
        <pc:spChg chg="add del mod">
          <ac:chgData name="Miguel De Le Court" userId="d36db037-f62a-4be1-b7dd-67e011f84700" providerId="ADAL" clId="{1ABB5AD9-BAA8-4A71-855B-C66A2C3DC15B}" dt="2023-04-21T07:43:18.203" v="208" actId="478"/>
          <ac:spMkLst>
            <pc:docMk/>
            <pc:sldMk cId="1717476770" sldId="256"/>
            <ac:spMk id="49" creationId="{695EE373-48C2-3847-9E9C-F92BE222D393}"/>
          </ac:spMkLst>
        </pc:spChg>
        <pc:spChg chg="add del mod">
          <ac:chgData name="Miguel De Le Court" userId="d36db037-f62a-4be1-b7dd-67e011f84700" providerId="ADAL" clId="{1ABB5AD9-BAA8-4A71-855B-C66A2C3DC15B}" dt="2023-04-21T07:43:18.203" v="208" actId="478"/>
          <ac:spMkLst>
            <pc:docMk/>
            <pc:sldMk cId="1717476770" sldId="256"/>
            <ac:spMk id="50" creationId="{EDCB85D5-981C-B295-A594-544D54F63986}"/>
          </ac:spMkLst>
        </pc:spChg>
        <pc:spChg chg="add del mod">
          <ac:chgData name="Miguel De Le Court" userId="d36db037-f62a-4be1-b7dd-67e011f84700" providerId="ADAL" clId="{1ABB5AD9-BAA8-4A71-855B-C66A2C3DC15B}" dt="2023-04-21T07:43:18.203" v="208" actId="478"/>
          <ac:spMkLst>
            <pc:docMk/>
            <pc:sldMk cId="1717476770" sldId="256"/>
            <ac:spMk id="51" creationId="{FB738AC8-4F31-2D27-7E7D-3DE14047CAC4}"/>
          </ac:spMkLst>
        </pc:spChg>
        <pc:spChg chg="add del mod">
          <ac:chgData name="Miguel De Le Court" userId="d36db037-f62a-4be1-b7dd-67e011f84700" providerId="ADAL" clId="{1ABB5AD9-BAA8-4A71-855B-C66A2C3DC15B}" dt="2023-04-21T07:43:18.203" v="208" actId="478"/>
          <ac:spMkLst>
            <pc:docMk/>
            <pc:sldMk cId="1717476770" sldId="256"/>
            <ac:spMk id="52" creationId="{65F20AE3-0335-FD40-7BCE-8A1DA6759E6A}"/>
          </ac:spMkLst>
        </pc:spChg>
        <pc:spChg chg="add mod">
          <ac:chgData name="Miguel De Le Court" userId="d36db037-f62a-4be1-b7dd-67e011f84700" providerId="ADAL" clId="{1ABB5AD9-BAA8-4A71-855B-C66A2C3DC15B}" dt="2023-04-21T07:43:30.439" v="212" actId="1076"/>
          <ac:spMkLst>
            <pc:docMk/>
            <pc:sldMk cId="1717476770" sldId="256"/>
            <ac:spMk id="53" creationId="{09B29D28-2EC7-D96C-FEB5-0417A951B10B}"/>
          </ac:spMkLst>
        </pc:spChg>
        <pc:spChg chg="add mod">
          <ac:chgData name="Miguel De Le Court" userId="d36db037-f62a-4be1-b7dd-67e011f84700" providerId="ADAL" clId="{1ABB5AD9-BAA8-4A71-855B-C66A2C3DC15B}" dt="2023-04-21T07:43:30.439" v="212" actId="1076"/>
          <ac:spMkLst>
            <pc:docMk/>
            <pc:sldMk cId="1717476770" sldId="256"/>
            <ac:spMk id="54" creationId="{11EC0830-478D-5BA9-3033-A9C806224866}"/>
          </ac:spMkLst>
        </pc:spChg>
        <pc:spChg chg="add mod">
          <ac:chgData name="Miguel De Le Court" userId="d36db037-f62a-4be1-b7dd-67e011f84700" providerId="ADAL" clId="{1ABB5AD9-BAA8-4A71-855B-C66A2C3DC15B}" dt="2023-04-21T07:43:30.439" v="212" actId="1076"/>
          <ac:spMkLst>
            <pc:docMk/>
            <pc:sldMk cId="1717476770" sldId="256"/>
            <ac:spMk id="55" creationId="{640B938D-0AA8-96B8-5CC9-57FC5486E03C}"/>
          </ac:spMkLst>
        </pc:spChg>
        <pc:spChg chg="add mod">
          <ac:chgData name="Miguel De Le Court" userId="d36db037-f62a-4be1-b7dd-67e011f84700" providerId="ADAL" clId="{1ABB5AD9-BAA8-4A71-855B-C66A2C3DC15B}" dt="2023-04-21T07:43:30.439" v="212" actId="1076"/>
          <ac:spMkLst>
            <pc:docMk/>
            <pc:sldMk cId="1717476770" sldId="256"/>
            <ac:spMk id="56" creationId="{A9A1B2BF-DEA5-A4B4-4DDE-4E82928DC3AC}"/>
          </ac:spMkLst>
        </pc:spChg>
        <pc:spChg chg="add mod">
          <ac:chgData name="Miguel De Le Court" userId="d36db037-f62a-4be1-b7dd-67e011f84700" providerId="ADAL" clId="{1ABB5AD9-BAA8-4A71-855B-C66A2C3DC15B}" dt="2023-04-21T07:43:30.439" v="212" actId="1076"/>
          <ac:spMkLst>
            <pc:docMk/>
            <pc:sldMk cId="1717476770" sldId="256"/>
            <ac:spMk id="57" creationId="{04D1B553-3A92-08AD-5E91-1F1DA072F205}"/>
          </ac:spMkLst>
        </pc:spChg>
        <pc:spChg chg="add mod">
          <ac:chgData name="Miguel De Le Court" userId="d36db037-f62a-4be1-b7dd-67e011f84700" providerId="ADAL" clId="{1ABB5AD9-BAA8-4A71-855B-C66A2C3DC15B}" dt="2023-04-21T07:43:30.439" v="212" actId="1076"/>
          <ac:spMkLst>
            <pc:docMk/>
            <pc:sldMk cId="1717476770" sldId="256"/>
            <ac:spMk id="58" creationId="{83FE00F4-E7AB-F95F-DDA2-EF5AE021F232}"/>
          </ac:spMkLst>
        </pc:spChg>
        <pc:spChg chg="add mod">
          <ac:chgData name="Miguel De Le Court" userId="d36db037-f62a-4be1-b7dd-67e011f84700" providerId="ADAL" clId="{1ABB5AD9-BAA8-4A71-855B-C66A2C3DC15B}" dt="2023-04-21T07:43:30.439" v="212" actId="1076"/>
          <ac:spMkLst>
            <pc:docMk/>
            <pc:sldMk cId="1717476770" sldId="256"/>
            <ac:spMk id="59" creationId="{D3C2BBDE-EA39-7328-F4E4-4B47EDC4FC0E}"/>
          </ac:spMkLst>
        </pc:spChg>
        <pc:spChg chg="add mod">
          <ac:chgData name="Miguel De Le Court" userId="d36db037-f62a-4be1-b7dd-67e011f84700" providerId="ADAL" clId="{1ABB5AD9-BAA8-4A71-855B-C66A2C3DC15B}" dt="2023-04-21T07:43:30.439" v="212" actId="1076"/>
          <ac:spMkLst>
            <pc:docMk/>
            <pc:sldMk cId="1717476770" sldId="256"/>
            <ac:spMk id="60" creationId="{5E3294BF-4C2B-9789-14A3-D3AC4A7B061B}"/>
          </ac:spMkLst>
        </pc:spChg>
        <pc:spChg chg="add mod">
          <ac:chgData name="Miguel De Le Court" userId="d36db037-f62a-4be1-b7dd-67e011f84700" providerId="ADAL" clId="{1ABB5AD9-BAA8-4A71-855B-C66A2C3DC15B}" dt="2023-04-21T07:43:30.439" v="212" actId="1076"/>
          <ac:spMkLst>
            <pc:docMk/>
            <pc:sldMk cId="1717476770" sldId="256"/>
            <ac:spMk id="61" creationId="{57DB0FB1-C994-4B18-4497-4408D22F3701}"/>
          </ac:spMkLst>
        </pc:spChg>
        <pc:spChg chg="add mod">
          <ac:chgData name="Miguel De Le Court" userId="d36db037-f62a-4be1-b7dd-67e011f84700" providerId="ADAL" clId="{1ABB5AD9-BAA8-4A71-855B-C66A2C3DC15B}" dt="2023-04-21T07:43:30.439" v="212" actId="1076"/>
          <ac:spMkLst>
            <pc:docMk/>
            <pc:sldMk cId="1717476770" sldId="256"/>
            <ac:spMk id="62" creationId="{5860BA7D-4ABD-2D24-EEA8-6233DC6FA1D7}"/>
          </ac:spMkLst>
        </pc:spChg>
        <pc:spChg chg="add mod">
          <ac:chgData name="Miguel De Le Court" userId="d36db037-f62a-4be1-b7dd-67e011f84700" providerId="ADAL" clId="{1ABB5AD9-BAA8-4A71-855B-C66A2C3DC15B}" dt="2023-04-21T07:43:30.439" v="212" actId="1076"/>
          <ac:spMkLst>
            <pc:docMk/>
            <pc:sldMk cId="1717476770" sldId="256"/>
            <ac:spMk id="63" creationId="{A6C74C08-8BF8-2096-EE3A-4943DC1F3571}"/>
          </ac:spMkLst>
        </pc:spChg>
        <pc:spChg chg="add mod">
          <ac:chgData name="Miguel De Le Court" userId="d36db037-f62a-4be1-b7dd-67e011f84700" providerId="ADAL" clId="{1ABB5AD9-BAA8-4A71-855B-C66A2C3DC15B}" dt="2023-04-21T09:26:53.279" v="631" actId="20577"/>
          <ac:spMkLst>
            <pc:docMk/>
            <pc:sldMk cId="1717476770" sldId="256"/>
            <ac:spMk id="64" creationId="{64950A8C-E641-9575-8707-35B60E7A38E4}"/>
          </ac:spMkLst>
        </pc:spChg>
      </pc:sldChg>
      <pc:sldChg chg="addSp delSp modSp mod modTransition">
        <pc:chgData name="Miguel De Le Court" userId="d36db037-f62a-4be1-b7dd-67e011f84700" providerId="ADAL" clId="{1ABB5AD9-BAA8-4A71-855B-C66A2C3DC15B}" dt="2023-04-21T10:26:09.275" v="771"/>
        <pc:sldMkLst>
          <pc:docMk/>
          <pc:sldMk cId="1878341857" sldId="257"/>
        </pc:sldMkLst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2" creationId="{FAA04BDB-5708-7334-89BC-A54E122C9931}"/>
          </ac:spMkLst>
        </pc:spChg>
        <pc:spChg chg="mod">
          <ac:chgData name="Miguel De Le Court" userId="d36db037-f62a-4be1-b7dd-67e011f84700" providerId="ADAL" clId="{1ABB5AD9-BAA8-4A71-855B-C66A2C3DC15B}" dt="2023-04-21T09:26:34.978" v="625" actId="1076"/>
          <ac:spMkLst>
            <pc:docMk/>
            <pc:sldMk cId="1878341857" sldId="257"/>
            <ac:spMk id="3" creationId="{57C8BD04-C973-A7BD-3CA6-196C73AA5FA4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4" creationId="{9D20D09D-4A60-4585-621C-850DDF387141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5" creationId="{57A40B0C-02E1-B41C-F722-A99EC5BA1495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6" creationId="{75452B21-C006-4A3D-91F9-B550C6BEE1B4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7" creationId="{010AAA1A-1B74-6092-230B-A2C288232B27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8" creationId="{78DAA90F-4C1C-3C5C-172B-F8C041C473DE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9" creationId="{10326DE9-E33C-1E17-E808-9E91B2118907}"/>
          </ac:spMkLst>
        </pc:spChg>
        <pc:spChg chg="del">
          <ac:chgData name="Miguel De Le Court" userId="d36db037-f62a-4be1-b7dd-67e011f84700" providerId="ADAL" clId="{1ABB5AD9-BAA8-4A71-855B-C66A2C3DC15B}" dt="2023-04-21T07:43:10.645" v="206" actId="478"/>
          <ac:spMkLst>
            <pc:docMk/>
            <pc:sldMk cId="1878341857" sldId="257"/>
            <ac:spMk id="10" creationId="{0235168A-A54D-F30C-D70C-E3B4CDB2AF2D}"/>
          </ac:spMkLst>
        </pc:spChg>
        <pc:spChg chg="del">
          <ac:chgData name="Miguel De Le Court" userId="d36db037-f62a-4be1-b7dd-67e011f84700" providerId="ADAL" clId="{1ABB5AD9-BAA8-4A71-855B-C66A2C3DC15B}" dt="2023-04-21T07:43:10.645" v="206" actId="478"/>
          <ac:spMkLst>
            <pc:docMk/>
            <pc:sldMk cId="1878341857" sldId="257"/>
            <ac:spMk id="11" creationId="{CEC50701-BE22-B50A-02B4-B1502211D8B2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12" creationId="{2A5EFCEF-E4D4-CF01-59A9-EC31FE635F76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13" creationId="{A1C7E01C-F6E8-5276-8EC4-212BAF322F84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14" creationId="{619D442B-2C37-A9AD-13AF-0A130D76BFDA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15" creationId="{01E8B532-D02D-EA56-F36C-550692A2A587}"/>
          </ac:spMkLst>
        </pc:spChg>
        <pc:spChg chg="del">
          <ac:chgData name="Miguel De Le Court" userId="d36db037-f62a-4be1-b7dd-67e011f84700" providerId="ADAL" clId="{1ABB5AD9-BAA8-4A71-855B-C66A2C3DC15B}" dt="2023-04-21T07:43:10.645" v="206" actId="478"/>
          <ac:spMkLst>
            <pc:docMk/>
            <pc:sldMk cId="1878341857" sldId="257"/>
            <ac:spMk id="16" creationId="{2CBE9AA9-E083-74CE-7A2D-65C1F7648AF9}"/>
          </ac:spMkLst>
        </pc:spChg>
        <pc:spChg chg="del">
          <ac:chgData name="Miguel De Le Court" userId="d36db037-f62a-4be1-b7dd-67e011f84700" providerId="ADAL" clId="{1ABB5AD9-BAA8-4A71-855B-C66A2C3DC15B}" dt="2023-04-21T07:43:10.645" v="206" actId="478"/>
          <ac:spMkLst>
            <pc:docMk/>
            <pc:sldMk cId="1878341857" sldId="257"/>
            <ac:spMk id="17" creationId="{03AE8CD0-17DB-D0BB-B416-0CD6B554CB23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18" creationId="{77426E88-D22D-9066-DFAD-D5CBBAAEDF79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19" creationId="{AD164692-52A5-0EE3-DB8D-8F9E5EDFC7D1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20" creationId="{927E4C8B-7A7E-4918-C4BA-311FA1F915CA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21" creationId="{A71C0E01-8F5C-C215-AE84-61829D2FDECB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22" creationId="{8C293425-6B9A-89D7-2F82-B88650606428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23" creationId="{FA90E68D-32A3-4CB9-1A20-DD56FA9C8DEE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24" creationId="{BE89B160-8F29-B5A4-F550-7B39F641C958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25" creationId="{EEFD619E-F8FC-C794-544F-A30DF4CA824B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26" creationId="{517E166B-FEA8-BABF-C2E5-3C3041CDB6DF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27" creationId="{18C4B3D1-ED39-1342-1916-919DE3D0B85A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28" creationId="{F1D4F3B9-2A97-285A-22C5-C67E9432CEE2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29" creationId="{F073E37D-81CE-8F48-28E4-0FBF48F8DE22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30" creationId="{C0605C4C-5750-CAF3-DEF3-58982317A603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31" creationId="{8CAD6884-27D4-6CA8-5F42-C59E2F4F114D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32" creationId="{F576BFAC-8849-22BC-A6E7-FF104C80648D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33" creationId="{E64930C9-0322-BD01-173A-348347CAFC8B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34" creationId="{6A810358-2492-FA5A-72D9-963028E49957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35" creationId="{F7A1E6E1-80DD-863E-2BF0-74A54888BD77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36" creationId="{2057B10D-E160-63EC-914C-83B13B73425C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37" creationId="{E1604881-6AD9-5858-8811-A3E7050FF81B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38" creationId="{96174A62-7811-D384-B06B-747BABA6B61E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39" creationId="{32EF2650-1DE7-5C5E-D8C3-ACACC2F9BB2B}"/>
          </ac:spMkLst>
        </pc:spChg>
        <pc:spChg chg="add mod">
          <ac:chgData name="Miguel De Le Court" userId="d36db037-f62a-4be1-b7dd-67e011f84700" providerId="ADAL" clId="{1ABB5AD9-BAA8-4A71-855B-C66A2C3DC15B}" dt="2023-04-21T07:43:11.025" v="207"/>
          <ac:spMkLst>
            <pc:docMk/>
            <pc:sldMk cId="1878341857" sldId="257"/>
            <ac:spMk id="40" creationId="{DED9D67C-BA31-403B-6CE7-64F8DF93941D}"/>
          </ac:spMkLst>
        </pc:spChg>
        <pc:spChg chg="add mod">
          <ac:chgData name="Miguel De Le Court" userId="d36db037-f62a-4be1-b7dd-67e011f84700" providerId="ADAL" clId="{1ABB5AD9-BAA8-4A71-855B-C66A2C3DC15B}" dt="2023-04-21T09:26:49.086" v="630" actId="20577"/>
          <ac:spMkLst>
            <pc:docMk/>
            <pc:sldMk cId="1878341857" sldId="257"/>
            <ac:spMk id="41" creationId="{A1CB0455-261E-0E4A-2C37-9CB9B60BE946}"/>
          </ac:spMkLst>
        </pc:spChg>
      </pc:sldChg>
      <pc:sldChg chg="modTransition">
        <pc:chgData name="Miguel De Le Court" userId="d36db037-f62a-4be1-b7dd-67e011f84700" providerId="ADAL" clId="{1ABB5AD9-BAA8-4A71-855B-C66A2C3DC15B}" dt="2023-04-21T10:26:20.589" v="779"/>
        <pc:sldMkLst>
          <pc:docMk/>
          <pc:sldMk cId="2703572270" sldId="259"/>
        </pc:sldMkLst>
      </pc:sldChg>
      <pc:sldChg chg="modSp mod">
        <pc:chgData name="Miguel De Le Court" userId="d36db037-f62a-4be1-b7dd-67e011f84700" providerId="ADAL" clId="{1ABB5AD9-BAA8-4A71-855B-C66A2C3DC15B}" dt="2023-04-21T09:22:43.727" v="619" actId="20577"/>
        <pc:sldMkLst>
          <pc:docMk/>
          <pc:sldMk cId="842439333" sldId="260"/>
        </pc:sldMkLst>
        <pc:spChg chg="mod">
          <ac:chgData name="Miguel De Le Court" userId="d36db037-f62a-4be1-b7dd-67e011f84700" providerId="ADAL" clId="{1ABB5AD9-BAA8-4A71-855B-C66A2C3DC15B}" dt="2023-04-21T09:22:43.727" v="619" actId="20577"/>
          <ac:spMkLst>
            <pc:docMk/>
            <pc:sldMk cId="842439333" sldId="260"/>
            <ac:spMk id="15" creationId="{7181EF09-4434-17D7-5F1D-AE65EA48DAE6}"/>
          </ac:spMkLst>
        </pc:spChg>
      </pc:sldChg>
      <pc:sldChg chg="addSp delSp modSp mod">
        <pc:chgData name="Miguel De Le Court" userId="d36db037-f62a-4be1-b7dd-67e011f84700" providerId="ADAL" clId="{1ABB5AD9-BAA8-4A71-855B-C66A2C3DC15B}" dt="2023-04-21T09:22:51.284" v="621"/>
        <pc:sldMkLst>
          <pc:docMk/>
          <pc:sldMk cId="491714831" sldId="261"/>
        </pc:sldMkLst>
        <pc:spChg chg="del">
          <ac:chgData name="Miguel De Le Court" userId="d36db037-f62a-4be1-b7dd-67e011f84700" providerId="ADAL" clId="{1ABB5AD9-BAA8-4A71-855B-C66A2C3DC15B}" dt="2023-04-21T09:22:51.033" v="620" actId="478"/>
          <ac:spMkLst>
            <pc:docMk/>
            <pc:sldMk cId="491714831" sldId="261"/>
            <ac:spMk id="2" creationId="{BF2BEA81-9737-B8DE-F76A-8E62589D30F4}"/>
          </ac:spMkLst>
        </pc:spChg>
        <pc:spChg chg="mod">
          <ac:chgData name="Miguel De Le Court" userId="d36db037-f62a-4be1-b7dd-67e011f84700" providerId="ADAL" clId="{1ABB5AD9-BAA8-4A71-855B-C66A2C3DC15B}" dt="2023-04-21T07:19:02.024" v="69" actId="20577"/>
          <ac:spMkLst>
            <pc:docMk/>
            <pc:sldMk cId="491714831" sldId="261"/>
            <ac:spMk id="3" creationId="{BB070D7A-2E6B-3661-0677-E1FD08543D0A}"/>
          </ac:spMkLst>
        </pc:spChg>
        <pc:spChg chg="add mod">
          <ac:chgData name="Miguel De Le Court" userId="d36db037-f62a-4be1-b7dd-67e011f84700" providerId="ADAL" clId="{1ABB5AD9-BAA8-4A71-855B-C66A2C3DC15B}" dt="2023-04-21T09:22:51.284" v="621"/>
          <ac:spMkLst>
            <pc:docMk/>
            <pc:sldMk cId="491714831" sldId="261"/>
            <ac:spMk id="5" creationId="{9009807A-9E69-850E-1439-0F186FFADE04}"/>
          </ac:spMkLst>
        </pc:spChg>
      </pc:sldChg>
      <pc:sldChg chg="modSp mod">
        <pc:chgData name="Miguel De Le Court" userId="d36db037-f62a-4be1-b7dd-67e011f84700" providerId="ADAL" clId="{1ABB5AD9-BAA8-4A71-855B-C66A2C3DC15B}" dt="2023-04-21T10:04:35.587" v="708" actId="14100"/>
        <pc:sldMkLst>
          <pc:docMk/>
          <pc:sldMk cId="475595101" sldId="263"/>
        </pc:sldMkLst>
        <pc:spChg chg="mod">
          <ac:chgData name="Miguel De Le Court" userId="d36db037-f62a-4be1-b7dd-67e011f84700" providerId="ADAL" clId="{1ABB5AD9-BAA8-4A71-855B-C66A2C3DC15B}" dt="2023-04-21T10:04:35.587" v="708" actId="14100"/>
          <ac:spMkLst>
            <pc:docMk/>
            <pc:sldMk cId="475595101" sldId="263"/>
            <ac:spMk id="98" creationId="{B70068FE-6D15-D727-9887-03D7677C4A54}"/>
          </ac:spMkLst>
        </pc:spChg>
      </pc:sldChg>
      <pc:sldChg chg="modSp mod">
        <pc:chgData name="Miguel De Le Court" userId="d36db037-f62a-4be1-b7dd-67e011f84700" providerId="ADAL" clId="{1ABB5AD9-BAA8-4A71-855B-C66A2C3DC15B}" dt="2023-04-21T10:03:12.202" v="697" actId="20577"/>
        <pc:sldMkLst>
          <pc:docMk/>
          <pc:sldMk cId="2577784728" sldId="264"/>
        </pc:sldMkLst>
        <pc:spChg chg="mod">
          <ac:chgData name="Miguel De Le Court" userId="d36db037-f62a-4be1-b7dd-67e011f84700" providerId="ADAL" clId="{1ABB5AD9-BAA8-4A71-855B-C66A2C3DC15B}" dt="2023-04-21T07:19:16.242" v="70"/>
          <ac:spMkLst>
            <pc:docMk/>
            <pc:sldMk cId="2577784728" sldId="264"/>
            <ac:spMk id="3" creationId="{BB070D7A-2E6B-3661-0677-E1FD08543D0A}"/>
          </ac:spMkLst>
        </pc:spChg>
        <pc:spChg chg="mod">
          <ac:chgData name="Miguel De Le Court" userId="d36db037-f62a-4be1-b7dd-67e011f84700" providerId="ADAL" clId="{1ABB5AD9-BAA8-4A71-855B-C66A2C3DC15B}" dt="2023-04-21T10:03:07.199" v="694" actId="20577"/>
          <ac:spMkLst>
            <pc:docMk/>
            <pc:sldMk cId="2577784728" sldId="264"/>
            <ac:spMk id="8" creationId="{B058317B-1993-218B-6460-24A59BE55378}"/>
          </ac:spMkLst>
        </pc:spChg>
        <pc:spChg chg="mod">
          <ac:chgData name="Miguel De Le Court" userId="d36db037-f62a-4be1-b7dd-67e011f84700" providerId="ADAL" clId="{1ABB5AD9-BAA8-4A71-855B-C66A2C3DC15B}" dt="2023-04-21T10:03:09.457" v="696" actId="20577"/>
          <ac:spMkLst>
            <pc:docMk/>
            <pc:sldMk cId="2577784728" sldId="264"/>
            <ac:spMk id="9" creationId="{EA4444AE-B666-D772-EC35-FE61360C6B7E}"/>
          </ac:spMkLst>
        </pc:spChg>
        <pc:spChg chg="mod">
          <ac:chgData name="Miguel De Le Court" userId="d36db037-f62a-4be1-b7dd-67e011f84700" providerId="ADAL" clId="{1ABB5AD9-BAA8-4A71-855B-C66A2C3DC15B}" dt="2023-04-21T10:03:12.202" v="697" actId="20577"/>
          <ac:spMkLst>
            <pc:docMk/>
            <pc:sldMk cId="2577784728" sldId="264"/>
            <ac:spMk id="10" creationId="{1F90F5E8-191A-1F1A-1CCF-F428637BF2C5}"/>
          </ac:spMkLst>
        </pc:spChg>
      </pc:sldChg>
      <pc:sldChg chg="addSp delSp modSp mod">
        <pc:chgData name="Miguel De Le Court" userId="d36db037-f62a-4be1-b7dd-67e011f84700" providerId="ADAL" clId="{1ABB5AD9-BAA8-4A71-855B-C66A2C3DC15B}" dt="2023-04-21T10:04:44.959" v="710"/>
        <pc:sldMkLst>
          <pc:docMk/>
          <pc:sldMk cId="3588653383" sldId="267"/>
        </pc:sldMkLst>
        <pc:spChg chg="add mod">
          <ac:chgData name="Miguel De Le Court" userId="d36db037-f62a-4be1-b7dd-67e011f84700" providerId="ADAL" clId="{1ABB5AD9-BAA8-4A71-855B-C66A2C3DC15B}" dt="2023-04-21T10:04:44.959" v="710"/>
          <ac:spMkLst>
            <pc:docMk/>
            <pc:sldMk cId="3588653383" sldId="267"/>
            <ac:spMk id="2" creationId="{42B39FDA-66BB-8A3B-90B3-E822D7DA8C15}"/>
          </ac:spMkLst>
        </pc:spChg>
        <pc:spChg chg="del">
          <ac:chgData name="Miguel De Le Court" userId="d36db037-f62a-4be1-b7dd-67e011f84700" providerId="ADAL" clId="{1ABB5AD9-BAA8-4A71-855B-C66A2C3DC15B}" dt="2023-04-21T10:04:44.674" v="709" actId="478"/>
          <ac:spMkLst>
            <pc:docMk/>
            <pc:sldMk cId="3588653383" sldId="267"/>
            <ac:spMk id="98" creationId="{B70068FE-6D15-D727-9887-03D7677C4A54}"/>
          </ac:spMkLst>
        </pc:spChg>
      </pc:sldChg>
      <pc:sldChg chg="addSp delSp modSp mod">
        <pc:chgData name="Miguel De Le Court" userId="d36db037-f62a-4be1-b7dd-67e011f84700" providerId="ADAL" clId="{1ABB5AD9-BAA8-4A71-855B-C66A2C3DC15B}" dt="2023-04-21T10:04:52.375" v="712"/>
        <pc:sldMkLst>
          <pc:docMk/>
          <pc:sldMk cId="2218492514" sldId="268"/>
        </pc:sldMkLst>
        <pc:spChg chg="add mod">
          <ac:chgData name="Miguel De Le Court" userId="d36db037-f62a-4be1-b7dd-67e011f84700" providerId="ADAL" clId="{1ABB5AD9-BAA8-4A71-855B-C66A2C3DC15B}" dt="2023-04-21T10:04:52.375" v="712"/>
          <ac:spMkLst>
            <pc:docMk/>
            <pc:sldMk cId="2218492514" sldId="268"/>
            <ac:spMk id="2" creationId="{04D534C7-5D66-E4CC-1A9E-BF9953ED66F5}"/>
          </ac:spMkLst>
        </pc:spChg>
        <pc:spChg chg="del">
          <ac:chgData name="Miguel De Le Court" userId="d36db037-f62a-4be1-b7dd-67e011f84700" providerId="ADAL" clId="{1ABB5AD9-BAA8-4A71-855B-C66A2C3DC15B}" dt="2023-04-21T10:04:51.698" v="711" actId="478"/>
          <ac:spMkLst>
            <pc:docMk/>
            <pc:sldMk cId="2218492514" sldId="268"/>
            <ac:spMk id="98" creationId="{B70068FE-6D15-D727-9887-03D7677C4A54}"/>
          </ac:spMkLst>
        </pc:spChg>
      </pc:sldChg>
      <pc:sldChg chg="addSp delSp modSp mod">
        <pc:chgData name="Miguel De Le Court" userId="d36db037-f62a-4be1-b7dd-67e011f84700" providerId="ADAL" clId="{1ABB5AD9-BAA8-4A71-855B-C66A2C3DC15B}" dt="2023-04-21T10:04:57.250" v="714"/>
        <pc:sldMkLst>
          <pc:docMk/>
          <pc:sldMk cId="4124392868" sldId="269"/>
        </pc:sldMkLst>
        <pc:spChg chg="add mod">
          <ac:chgData name="Miguel De Le Court" userId="d36db037-f62a-4be1-b7dd-67e011f84700" providerId="ADAL" clId="{1ABB5AD9-BAA8-4A71-855B-C66A2C3DC15B}" dt="2023-04-21T10:04:57.250" v="714"/>
          <ac:spMkLst>
            <pc:docMk/>
            <pc:sldMk cId="4124392868" sldId="269"/>
            <ac:spMk id="2" creationId="{E372DB4C-9CC8-2149-D24F-703577BEF63B}"/>
          </ac:spMkLst>
        </pc:spChg>
        <pc:spChg chg="del">
          <ac:chgData name="Miguel De Le Court" userId="d36db037-f62a-4be1-b7dd-67e011f84700" providerId="ADAL" clId="{1ABB5AD9-BAA8-4A71-855B-C66A2C3DC15B}" dt="2023-04-21T10:04:57.108" v="713" actId="478"/>
          <ac:spMkLst>
            <pc:docMk/>
            <pc:sldMk cId="4124392868" sldId="269"/>
            <ac:spMk id="98" creationId="{B70068FE-6D15-D727-9887-03D7677C4A54}"/>
          </ac:spMkLst>
        </pc:spChg>
      </pc:sldChg>
      <pc:sldChg chg="addSp delSp modSp mod">
        <pc:chgData name="Miguel De Le Court" userId="d36db037-f62a-4be1-b7dd-67e011f84700" providerId="ADAL" clId="{1ABB5AD9-BAA8-4A71-855B-C66A2C3DC15B}" dt="2023-04-21T10:05:03.745" v="716"/>
        <pc:sldMkLst>
          <pc:docMk/>
          <pc:sldMk cId="2254739610" sldId="270"/>
        </pc:sldMkLst>
        <pc:spChg chg="add mod">
          <ac:chgData name="Miguel De Le Court" userId="d36db037-f62a-4be1-b7dd-67e011f84700" providerId="ADAL" clId="{1ABB5AD9-BAA8-4A71-855B-C66A2C3DC15B}" dt="2023-04-21T10:05:03.745" v="716"/>
          <ac:spMkLst>
            <pc:docMk/>
            <pc:sldMk cId="2254739610" sldId="270"/>
            <ac:spMk id="2" creationId="{3AD8E298-BEE0-7D59-D9A5-ABDD2C12663D}"/>
          </ac:spMkLst>
        </pc:spChg>
        <pc:spChg chg="del">
          <ac:chgData name="Miguel De Le Court" userId="d36db037-f62a-4be1-b7dd-67e011f84700" providerId="ADAL" clId="{1ABB5AD9-BAA8-4A71-855B-C66A2C3DC15B}" dt="2023-04-21T10:05:03.619" v="715" actId="478"/>
          <ac:spMkLst>
            <pc:docMk/>
            <pc:sldMk cId="2254739610" sldId="270"/>
            <ac:spMk id="98" creationId="{B70068FE-6D15-D727-9887-03D7677C4A54}"/>
          </ac:spMkLst>
        </pc:spChg>
      </pc:sldChg>
      <pc:sldChg chg="addSp delSp modSp mod">
        <pc:chgData name="Miguel De Le Court" userId="d36db037-f62a-4be1-b7dd-67e011f84700" providerId="ADAL" clId="{1ABB5AD9-BAA8-4A71-855B-C66A2C3DC15B}" dt="2023-04-21T10:05:07.898" v="718"/>
        <pc:sldMkLst>
          <pc:docMk/>
          <pc:sldMk cId="3094818513" sldId="271"/>
        </pc:sldMkLst>
        <pc:spChg chg="add mod">
          <ac:chgData name="Miguel De Le Court" userId="d36db037-f62a-4be1-b7dd-67e011f84700" providerId="ADAL" clId="{1ABB5AD9-BAA8-4A71-855B-C66A2C3DC15B}" dt="2023-04-21T10:05:07.898" v="718"/>
          <ac:spMkLst>
            <pc:docMk/>
            <pc:sldMk cId="3094818513" sldId="271"/>
            <ac:spMk id="2" creationId="{67BFF4E5-4F53-B0BA-9EB7-C8F826CFE8F5}"/>
          </ac:spMkLst>
        </pc:spChg>
        <pc:spChg chg="del">
          <ac:chgData name="Miguel De Le Court" userId="d36db037-f62a-4be1-b7dd-67e011f84700" providerId="ADAL" clId="{1ABB5AD9-BAA8-4A71-855B-C66A2C3DC15B}" dt="2023-04-21T10:05:07.727" v="717" actId="478"/>
          <ac:spMkLst>
            <pc:docMk/>
            <pc:sldMk cId="3094818513" sldId="271"/>
            <ac:spMk id="98" creationId="{B70068FE-6D15-D727-9887-03D7677C4A54}"/>
          </ac:spMkLst>
        </pc:spChg>
      </pc:sldChg>
      <pc:sldChg chg="addSp delSp modSp mod">
        <pc:chgData name="Miguel De Le Court" userId="d36db037-f62a-4be1-b7dd-67e011f84700" providerId="ADAL" clId="{1ABB5AD9-BAA8-4A71-855B-C66A2C3DC15B}" dt="2023-04-21T10:05:12.117" v="720"/>
        <pc:sldMkLst>
          <pc:docMk/>
          <pc:sldMk cId="4018680300" sldId="272"/>
        </pc:sldMkLst>
        <pc:spChg chg="add mod">
          <ac:chgData name="Miguel De Le Court" userId="d36db037-f62a-4be1-b7dd-67e011f84700" providerId="ADAL" clId="{1ABB5AD9-BAA8-4A71-855B-C66A2C3DC15B}" dt="2023-04-21T10:05:12.117" v="720"/>
          <ac:spMkLst>
            <pc:docMk/>
            <pc:sldMk cId="4018680300" sldId="272"/>
            <ac:spMk id="2" creationId="{91F3DB33-42FD-757D-6FFB-C8964E8291F2}"/>
          </ac:spMkLst>
        </pc:spChg>
        <pc:spChg chg="del">
          <ac:chgData name="Miguel De Le Court" userId="d36db037-f62a-4be1-b7dd-67e011f84700" providerId="ADAL" clId="{1ABB5AD9-BAA8-4A71-855B-C66A2C3DC15B}" dt="2023-04-21T10:05:11.913" v="719" actId="478"/>
          <ac:spMkLst>
            <pc:docMk/>
            <pc:sldMk cId="4018680300" sldId="272"/>
            <ac:spMk id="98" creationId="{B70068FE-6D15-D727-9887-03D7677C4A54}"/>
          </ac:spMkLst>
        </pc:spChg>
      </pc:sldChg>
      <pc:sldChg chg="addSp delSp modSp mod">
        <pc:chgData name="Miguel De Le Court" userId="d36db037-f62a-4be1-b7dd-67e011f84700" providerId="ADAL" clId="{1ABB5AD9-BAA8-4A71-855B-C66A2C3DC15B}" dt="2023-04-21T10:05:17.270" v="722"/>
        <pc:sldMkLst>
          <pc:docMk/>
          <pc:sldMk cId="2842321784" sldId="274"/>
        </pc:sldMkLst>
        <pc:spChg chg="add mod">
          <ac:chgData name="Miguel De Le Court" userId="d36db037-f62a-4be1-b7dd-67e011f84700" providerId="ADAL" clId="{1ABB5AD9-BAA8-4A71-855B-C66A2C3DC15B}" dt="2023-04-21T10:05:17.270" v="722"/>
          <ac:spMkLst>
            <pc:docMk/>
            <pc:sldMk cId="2842321784" sldId="274"/>
            <ac:spMk id="2" creationId="{D468C47A-B171-D6EC-677B-A85856D75A18}"/>
          </ac:spMkLst>
        </pc:spChg>
        <pc:spChg chg="del">
          <ac:chgData name="Miguel De Le Court" userId="d36db037-f62a-4be1-b7dd-67e011f84700" providerId="ADAL" clId="{1ABB5AD9-BAA8-4A71-855B-C66A2C3DC15B}" dt="2023-04-21T10:05:16.842" v="721" actId="478"/>
          <ac:spMkLst>
            <pc:docMk/>
            <pc:sldMk cId="2842321784" sldId="274"/>
            <ac:spMk id="98" creationId="{B70068FE-6D15-D727-9887-03D7677C4A54}"/>
          </ac:spMkLst>
        </pc:spChg>
      </pc:sldChg>
      <pc:sldChg chg="ord modTransition">
        <pc:chgData name="Miguel De Le Court" userId="d36db037-f62a-4be1-b7dd-67e011f84700" providerId="ADAL" clId="{1ABB5AD9-BAA8-4A71-855B-C66A2C3DC15B}" dt="2023-04-21T10:23:56.526" v="760"/>
        <pc:sldMkLst>
          <pc:docMk/>
          <pc:sldMk cId="2677521230" sldId="275"/>
        </pc:sldMkLst>
      </pc:sldChg>
      <pc:sldChg chg="modSp mod">
        <pc:chgData name="Miguel De Le Court" userId="d36db037-f62a-4be1-b7dd-67e011f84700" providerId="ADAL" clId="{1ABB5AD9-BAA8-4A71-855B-C66A2C3DC15B}" dt="2023-04-21T09:23:59.821" v="623" actId="20577"/>
        <pc:sldMkLst>
          <pc:docMk/>
          <pc:sldMk cId="1846522650" sldId="276"/>
        </pc:sldMkLst>
        <pc:spChg chg="mod">
          <ac:chgData name="Miguel De Le Court" userId="d36db037-f62a-4be1-b7dd-67e011f84700" providerId="ADAL" clId="{1ABB5AD9-BAA8-4A71-855B-C66A2C3DC15B}" dt="2023-04-21T09:23:59.821" v="623" actId="20577"/>
          <ac:spMkLst>
            <pc:docMk/>
            <pc:sldMk cId="1846522650" sldId="276"/>
            <ac:spMk id="21" creationId="{F9BE5A03-EEF1-3269-FA5D-FB38A2CDDF1B}"/>
          </ac:spMkLst>
        </pc:spChg>
        <pc:spChg chg="mod">
          <ac:chgData name="Miguel De Le Court" userId="d36db037-f62a-4be1-b7dd-67e011f84700" providerId="ADAL" clId="{1ABB5AD9-BAA8-4A71-855B-C66A2C3DC15B}" dt="2023-04-21T07:19:27.460" v="71"/>
          <ac:spMkLst>
            <pc:docMk/>
            <pc:sldMk cId="1846522650" sldId="276"/>
            <ac:spMk id="22" creationId="{63B6034F-2241-C99D-DC54-2448D0E9F2ED}"/>
          </ac:spMkLst>
        </pc:spChg>
        <pc:spChg chg="mod">
          <ac:chgData name="Miguel De Le Court" userId="d36db037-f62a-4be1-b7dd-67e011f84700" providerId="ADAL" clId="{1ABB5AD9-BAA8-4A71-855B-C66A2C3DC15B}" dt="2023-04-21T07:19:30.304" v="72"/>
          <ac:spMkLst>
            <pc:docMk/>
            <pc:sldMk cId="1846522650" sldId="276"/>
            <ac:spMk id="24" creationId="{C1FFE873-70CF-5E44-5A90-949088CC71E0}"/>
          </ac:spMkLst>
        </pc:spChg>
      </pc:sldChg>
      <pc:sldChg chg="modSp mod modTransition">
        <pc:chgData name="Miguel De Le Court" userId="d36db037-f62a-4be1-b7dd-67e011f84700" providerId="ADAL" clId="{1ABB5AD9-BAA8-4A71-855B-C66A2C3DC15B}" dt="2023-04-21T10:22:49.763" v="749"/>
        <pc:sldMkLst>
          <pc:docMk/>
          <pc:sldMk cId="1548597831" sldId="278"/>
        </pc:sldMkLst>
        <pc:spChg chg="mod">
          <ac:chgData name="Miguel De Le Court" userId="d36db037-f62a-4be1-b7dd-67e011f84700" providerId="ADAL" clId="{1ABB5AD9-BAA8-4A71-855B-C66A2C3DC15B}" dt="2023-04-21T07:19:33.983" v="73"/>
          <ac:spMkLst>
            <pc:docMk/>
            <pc:sldMk cId="1548597831" sldId="278"/>
            <ac:spMk id="22" creationId="{63B6034F-2241-C99D-DC54-2448D0E9F2ED}"/>
          </ac:spMkLst>
        </pc:spChg>
        <pc:spChg chg="mod">
          <ac:chgData name="Miguel De Le Court" userId="d36db037-f62a-4be1-b7dd-67e011f84700" providerId="ADAL" clId="{1ABB5AD9-BAA8-4A71-855B-C66A2C3DC15B}" dt="2023-04-21T07:19:36.513" v="74"/>
          <ac:spMkLst>
            <pc:docMk/>
            <pc:sldMk cId="1548597831" sldId="278"/>
            <ac:spMk id="24" creationId="{C1FFE873-70CF-5E44-5A90-949088CC71E0}"/>
          </ac:spMkLst>
        </pc:spChg>
      </pc:sldChg>
      <pc:sldChg chg="addSp delSp modSp mod modTransition">
        <pc:chgData name="Miguel De Le Court" userId="d36db037-f62a-4be1-b7dd-67e011f84700" providerId="ADAL" clId="{1ABB5AD9-BAA8-4A71-855B-C66A2C3DC15B}" dt="2023-04-21T10:22:56.032" v="753"/>
        <pc:sldMkLst>
          <pc:docMk/>
          <pc:sldMk cId="1203843577" sldId="283"/>
        </pc:sldMkLst>
        <pc:spChg chg="mod">
          <ac:chgData name="Miguel De Le Court" userId="d36db037-f62a-4be1-b7dd-67e011f84700" providerId="ADAL" clId="{1ABB5AD9-BAA8-4A71-855B-C66A2C3DC15B}" dt="2023-04-21T07:19:43.707" v="75"/>
          <ac:spMkLst>
            <pc:docMk/>
            <pc:sldMk cId="1203843577" sldId="283"/>
            <ac:spMk id="22" creationId="{63B6034F-2241-C99D-DC54-2448D0E9F2ED}"/>
          </ac:spMkLst>
        </pc:spChg>
        <pc:spChg chg="mod">
          <ac:chgData name="Miguel De Le Court" userId="d36db037-f62a-4be1-b7dd-67e011f84700" providerId="ADAL" clId="{1ABB5AD9-BAA8-4A71-855B-C66A2C3DC15B}" dt="2023-04-21T07:26:23.535" v="114" actId="14100"/>
          <ac:spMkLst>
            <pc:docMk/>
            <pc:sldMk cId="1203843577" sldId="283"/>
            <ac:spMk id="24" creationId="{C1FFE873-70CF-5E44-5A90-949088CC71E0}"/>
          </ac:spMkLst>
        </pc:spChg>
        <pc:spChg chg="mod">
          <ac:chgData name="Miguel De Le Court" userId="d36db037-f62a-4be1-b7dd-67e011f84700" providerId="ADAL" clId="{1ABB5AD9-BAA8-4A71-855B-C66A2C3DC15B}" dt="2023-04-21T07:05:53.553" v="24" actId="1076"/>
          <ac:spMkLst>
            <pc:docMk/>
            <pc:sldMk cId="1203843577" sldId="283"/>
            <ac:spMk id="51" creationId="{579625A7-4E00-B09E-B4C3-C25C935D4034}"/>
          </ac:spMkLst>
        </pc:spChg>
        <pc:spChg chg="mod">
          <ac:chgData name="Miguel De Le Court" userId="d36db037-f62a-4be1-b7dd-67e011f84700" providerId="ADAL" clId="{1ABB5AD9-BAA8-4A71-855B-C66A2C3DC15B}" dt="2023-04-21T07:05:49.736" v="23" actId="1076"/>
          <ac:spMkLst>
            <pc:docMk/>
            <pc:sldMk cId="1203843577" sldId="283"/>
            <ac:spMk id="53" creationId="{40747BC6-3081-99D7-A449-0B7AA7E95E5E}"/>
          </ac:spMkLst>
        </pc:spChg>
        <pc:spChg chg="mod">
          <ac:chgData name="Miguel De Le Court" userId="d36db037-f62a-4be1-b7dd-67e011f84700" providerId="ADAL" clId="{1ABB5AD9-BAA8-4A71-855B-C66A2C3DC15B}" dt="2023-04-21T07:03:45.264" v="10" actId="1076"/>
          <ac:spMkLst>
            <pc:docMk/>
            <pc:sldMk cId="1203843577" sldId="283"/>
            <ac:spMk id="54" creationId="{CFA45BEF-7889-F115-588E-D68E2EE26B67}"/>
          </ac:spMkLst>
        </pc:spChg>
        <pc:spChg chg="mod">
          <ac:chgData name="Miguel De Le Court" userId="d36db037-f62a-4be1-b7dd-67e011f84700" providerId="ADAL" clId="{1ABB5AD9-BAA8-4A71-855B-C66A2C3DC15B}" dt="2023-04-21T07:05:36.578" v="22" actId="1076"/>
          <ac:spMkLst>
            <pc:docMk/>
            <pc:sldMk cId="1203843577" sldId="283"/>
            <ac:spMk id="55" creationId="{89C79731-10CF-1711-5AEC-902EBB1424FE}"/>
          </ac:spMkLst>
        </pc:spChg>
        <pc:spChg chg="mod">
          <ac:chgData name="Miguel De Le Court" userId="d36db037-f62a-4be1-b7dd-67e011f84700" providerId="ADAL" clId="{1ABB5AD9-BAA8-4A71-855B-C66A2C3DC15B}" dt="2023-04-21T07:04:02.647" v="13" actId="1076"/>
          <ac:spMkLst>
            <pc:docMk/>
            <pc:sldMk cId="1203843577" sldId="283"/>
            <ac:spMk id="56" creationId="{273E21D0-F285-E264-30AF-958D59CA6A2E}"/>
          </ac:spMkLst>
        </pc:spChg>
        <pc:spChg chg="mod">
          <ac:chgData name="Miguel De Le Court" userId="d36db037-f62a-4be1-b7dd-67e011f84700" providerId="ADAL" clId="{1ABB5AD9-BAA8-4A71-855B-C66A2C3DC15B}" dt="2023-04-21T07:05:08.431" v="20" actId="1076"/>
          <ac:spMkLst>
            <pc:docMk/>
            <pc:sldMk cId="1203843577" sldId="283"/>
            <ac:spMk id="57" creationId="{EBBBE0AD-D5A5-3A60-D80E-0AC06627A1F1}"/>
          </ac:spMkLst>
        </pc:spChg>
        <pc:spChg chg="mod">
          <ac:chgData name="Miguel De Le Court" userId="d36db037-f62a-4be1-b7dd-67e011f84700" providerId="ADAL" clId="{1ABB5AD9-BAA8-4A71-855B-C66A2C3DC15B}" dt="2023-04-21T07:04:12.080" v="14" actId="1076"/>
          <ac:spMkLst>
            <pc:docMk/>
            <pc:sldMk cId="1203843577" sldId="283"/>
            <ac:spMk id="58" creationId="{C52BEA52-447B-2170-2920-F3F33842AF7B}"/>
          </ac:spMkLst>
        </pc:spChg>
        <pc:spChg chg="mod">
          <ac:chgData name="Miguel De Le Court" userId="d36db037-f62a-4be1-b7dd-67e011f84700" providerId="ADAL" clId="{1ABB5AD9-BAA8-4A71-855B-C66A2C3DC15B}" dt="2023-04-21T07:04:47.441" v="18" actId="1076"/>
          <ac:spMkLst>
            <pc:docMk/>
            <pc:sldMk cId="1203843577" sldId="283"/>
            <ac:spMk id="59" creationId="{51D04AEF-E0F1-80E4-9248-D2F3E6E85B04}"/>
          </ac:spMkLst>
        </pc:spChg>
        <pc:spChg chg="mod">
          <ac:chgData name="Miguel De Le Court" userId="d36db037-f62a-4be1-b7dd-67e011f84700" providerId="ADAL" clId="{1ABB5AD9-BAA8-4A71-855B-C66A2C3DC15B}" dt="2023-04-21T07:04:20.288" v="15" actId="1076"/>
          <ac:spMkLst>
            <pc:docMk/>
            <pc:sldMk cId="1203843577" sldId="283"/>
            <ac:spMk id="60" creationId="{D01EE515-51B3-02D0-DF2D-0A1CDF8484C9}"/>
          </ac:spMkLst>
        </pc:spChg>
        <pc:spChg chg="del">
          <ac:chgData name="Miguel De Le Court" userId="d36db037-f62a-4be1-b7dd-67e011f84700" providerId="ADAL" clId="{1ABB5AD9-BAA8-4A71-855B-C66A2C3DC15B}" dt="2023-04-21T07:28:43.831" v="143" actId="478"/>
          <ac:spMkLst>
            <pc:docMk/>
            <pc:sldMk cId="1203843577" sldId="283"/>
            <ac:spMk id="156" creationId="{CE950192-3F7D-BB13-6A45-67D18BBE6A99}"/>
          </ac:spMkLst>
        </pc:spChg>
        <pc:spChg chg="add mod">
          <ac:chgData name="Miguel De Le Court" userId="d36db037-f62a-4be1-b7dd-67e011f84700" providerId="ADAL" clId="{1ABB5AD9-BAA8-4A71-855B-C66A2C3DC15B}" dt="2023-04-21T07:28:44.182" v="144"/>
          <ac:spMkLst>
            <pc:docMk/>
            <pc:sldMk cId="1203843577" sldId="283"/>
            <ac:spMk id="167" creationId="{2AFA36DE-0B53-81E8-11BB-41A19A21A9C6}"/>
          </ac:spMkLst>
        </pc:spChg>
        <pc:cxnChg chg="del mod">
          <ac:chgData name="Miguel De Le Court" userId="d36db037-f62a-4be1-b7dd-67e011f84700" providerId="ADAL" clId="{1ABB5AD9-BAA8-4A71-855B-C66A2C3DC15B}" dt="2023-04-21T10:22:04.643" v="733" actId="478"/>
          <ac:cxnSpMkLst>
            <pc:docMk/>
            <pc:sldMk cId="1203843577" sldId="283"/>
            <ac:cxnSpMk id="61" creationId="{71454D49-1EDA-1DD0-5485-2A2557E1A3E2}"/>
          </ac:cxnSpMkLst>
        </pc:cxnChg>
        <pc:cxnChg chg="del mod">
          <ac:chgData name="Miguel De Le Court" userId="d36db037-f62a-4be1-b7dd-67e011f84700" providerId="ADAL" clId="{1ABB5AD9-BAA8-4A71-855B-C66A2C3DC15B}" dt="2023-04-21T10:22:04.046" v="732" actId="478"/>
          <ac:cxnSpMkLst>
            <pc:docMk/>
            <pc:sldMk cId="1203843577" sldId="283"/>
            <ac:cxnSpMk id="62" creationId="{2535A1E8-670B-D27C-114E-1E8EE3784F29}"/>
          </ac:cxnSpMkLst>
        </pc:cxnChg>
        <pc:cxnChg chg="del mod">
          <ac:chgData name="Miguel De Le Court" userId="d36db037-f62a-4be1-b7dd-67e011f84700" providerId="ADAL" clId="{1ABB5AD9-BAA8-4A71-855B-C66A2C3DC15B}" dt="2023-04-21T10:22:03.324" v="731" actId="478"/>
          <ac:cxnSpMkLst>
            <pc:docMk/>
            <pc:sldMk cId="1203843577" sldId="283"/>
            <ac:cxnSpMk id="63" creationId="{353BF58D-6AF9-A8E8-D64B-128C37AC2C60}"/>
          </ac:cxnSpMkLst>
        </pc:cxnChg>
        <pc:cxnChg chg="del mod">
          <ac:chgData name="Miguel De Le Court" userId="d36db037-f62a-4be1-b7dd-67e011f84700" providerId="ADAL" clId="{1ABB5AD9-BAA8-4A71-855B-C66A2C3DC15B}" dt="2023-04-21T10:22:02.443" v="730" actId="478"/>
          <ac:cxnSpMkLst>
            <pc:docMk/>
            <pc:sldMk cId="1203843577" sldId="283"/>
            <ac:cxnSpMk id="64" creationId="{07FC82CC-2185-330B-51C1-A866D1B6DDB7}"/>
          </ac:cxnSpMkLst>
        </pc:cxnChg>
        <pc:cxnChg chg="del mod">
          <ac:chgData name="Miguel De Le Court" userId="d36db037-f62a-4be1-b7dd-67e011f84700" providerId="ADAL" clId="{1ABB5AD9-BAA8-4A71-855B-C66A2C3DC15B}" dt="2023-04-21T10:22:01.815" v="729" actId="478"/>
          <ac:cxnSpMkLst>
            <pc:docMk/>
            <pc:sldMk cId="1203843577" sldId="283"/>
            <ac:cxnSpMk id="65" creationId="{D2F37D22-2E55-393D-9C8F-4F5632A83C32}"/>
          </ac:cxnSpMkLst>
        </pc:cxnChg>
        <pc:cxnChg chg="del mod">
          <ac:chgData name="Miguel De Le Court" userId="d36db037-f62a-4be1-b7dd-67e011f84700" providerId="ADAL" clId="{1ABB5AD9-BAA8-4A71-855B-C66A2C3DC15B}" dt="2023-04-21T10:22:01.219" v="728" actId="478"/>
          <ac:cxnSpMkLst>
            <pc:docMk/>
            <pc:sldMk cId="1203843577" sldId="283"/>
            <ac:cxnSpMk id="66" creationId="{1A36C78F-F2E1-2210-DFA2-50EE4AA93B10}"/>
          </ac:cxnSpMkLst>
        </pc:cxnChg>
        <pc:cxnChg chg="del mod">
          <ac:chgData name="Miguel De Le Court" userId="d36db037-f62a-4be1-b7dd-67e011f84700" providerId="ADAL" clId="{1ABB5AD9-BAA8-4A71-855B-C66A2C3DC15B}" dt="2023-04-21T10:22:00.498" v="727" actId="478"/>
          <ac:cxnSpMkLst>
            <pc:docMk/>
            <pc:sldMk cId="1203843577" sldId="283"/>
            <ac:cxnSpMk id="67" creationId="{E0A8A31C-AF0A-6E54-0E92-0CC61E4E3DBF}"/>
          </ac:cxnSpMkLst>
        </pc:cxnChg>
        <pc:cxnChg chg="del mod">
          <ac:chgData name="Miguel De Le Court" userId="d36db037-f62a-4be1-b7dd-67e011f84700" providerId="ADAL" clId="{1ABB5AD9-BAA8-4A71-855B-C66A2C3DC15B}" dt="2023-04-21T10:21:59.760" v="726" actId="478"/>
          <ac:cxnSpMkLst>
            <pc:docMk/>
            <pc:sldMk cId="1203843577" sldId="283"/>
            <ac:cxnSpMk id="68" creationId="{BBDC1ECE-792A-8F0C-97E1-CA0A030308A5}"/>
          </ac:cxnSpMkLst>
        </pc:cxnChg>
        <pc:cxnChg chg="del mod">
          <ac:chgData name="Miguel De Le Court" userId="d36db037-f62a-4be1-b7dd-67e011f84700" providerId="ADAL" clId="{1ABB5AD9-BAA8-4A71-855B-C66A2C3DC15B}" dt="2023-04-21T10:21:59.179" v="725" actId="478"/>
          <ac:cxnSpMkLst>
            <pc:docMk/>
            <pc:sldMk cId="1203843577" sldId="283"/>
            <ac:cxnSpMk id="69" creationId="{021D500E-68B6-3DF2-6651-1E6C55EFAB33}"/>
          </ac:cxnSpMkLst>
        </pc:cxnChg>
        <pc:cxnChg chg="del mod">
          <ac:chgData name="Miguel De Le Court" userId="d36db037-f62a-4be1-b7dd-67e011f84700" providerId="ADAL" clId="{1ABB5AD9-BAA8-4A71-855B-C66A2C3DC15B}" dt="2023-04-21T10:21:58.859" v="724" actId="478"/>
          <ac:cxnSpMkLst>
            <pc:docMk/>
            <pc:sldMk cId="1203843577" sldId="283"/>
            <ac:cxnSpMk id="70" creationId="{A87F9592-7913-BE0C-7C01-5FAB98ADD1C4}"/>
          </ac:cxnSpMkLst>
        </pc:cxnChg>
        <pc:cxnChg chg="add mod">
          <ac:chgData name="Miguel De Le Court" userId="d36db037-f62a-4be1-b7dd-67e011f84700" providerId="ADAL" clId="{1ABB5AD9-BAA8-4A71-855B-C66A2C3DC15B}" dt="2023-04-21T07:27:29.089" v="121" actId="692"/>
          <ac:cxnSpMkLst>
            <pc:docMk/>
            <pc:sldMk cId="1203843577" sldId="283"/>
            <ac:cxnSpMk id="104" creationId="{51525D73-EDE0-B263-2008-89F1CE31E2C5}"/>
          </ac:cxnSpMkLst>
        </pc:cxnChg>
        <pc:cxnChg chg="add mod">
          <ac:chgData name="Miguel De Le Court" userId="d36db037-f62a-4be1-b7dd-67e011f84700" providerId="ADAL" clId="{1ABB5AD9-BAA8-4A71-855B-C66A2C3DC15B}" dt="2023-04-21T07:27:29.089" v="121" actId="692"/>
          <ac:cxnSpMkLst>
            <pc:docMk/>
            <pc:sldMk cId="1203843577" sldId="283"/>
            <ac:cxnSpMk id="106" creationId="{C3B78621-A038-A5E1-B51F-59DD9E3B9682}"/>
          </ac:cxnSpMkLst>
        </pc:cxnChg>
        <pc:cxnChg chg="add mod">
          <ac:chgData name="Miguel De Le Court" userId="d36db037-f62a-4be1-b7dd-67e011f84700" providerId="ADAL" clId="{1ABB5AD9-BAA8-4A71-855B-C66A2C3DC15B}" dt="2023-04-21T07:27:29.089" v="121" actId="692"/>
          <ac:cxnSpMkLst>
            <pc:docMk/>
            <pc:sldMk cId="1203843577" sldId="283"/>
            <ac:cxnSpMk id="108" creationId="{5461CD2F-5F47-A70D-3167-2F75F40043E7}"/>
          </ac:cxnSpMkLst>
        </pc:cxnChg>
        <pc:cxnChg chg="add mod">
          <ac:chgData name="Miguel De Le Court" userId="d36db037-f62a-4be1-b7dd-67e011f84700" providerId="ADAL" clId="{1ABB5AD9-BAA8-4A71-855B-C66A2C3DC15B}" dt="2023-04-21T07:27:29.089" v="121" actId="692"/>
          <ac:cxnSpMkLst>
            <pc:docMk/>
            <pc:sldMk cId="1203843577" sldId="283"/>
            <ac:cxnSpMk id="110" creationId="{3DAF4016-61D8-34F7-6CEE-ABD5B41D3CEA}"/>
          </ac:cxnSpMkLst>
        </pc:cxnChg>
        <pc:cxnChg chg="del mod">
          <ac:chgData name="Miguel De Le Court" userId="d36db037-f62a-4be1-b7dd-67e011f84700" providerId="ADAL" clId="{1ABB5AD9-BAA8-4A71-855B-C66A2C3DC15B}" dt="2023-04-21T10:22:12.294" v="743" actId="478"/>
          <ac:cxnSpMkLst>
            <pc:docMk/>
            <pc:sldMk cId="1203843577" sldId="283"/>
            <ac:cxnSpMk id="140" creationId="{1F2B9BCF-B3ED-B78B-C256-D36156B838B0}"/>
          </ac:cxnSpMkLst>
        </pc:cxnChg>
        <pc:cxnChg chg="del mod">
          <ac:chgData name="Miguel De Le Court" userId="d36db037-f62a-4be1-b7dd-67e011f84700" providerId="ADAL" clId="{1ABB5AD9-BAA8-4A71-855B-C66A2C3DC15B}" dt="2023-04-21T10:22:11.323" v="742" actId="478"/>
          <ac:cxnSpMkLst>
            <pc:docMk/>
            <pc:sldMk cId="1203843577" sldId="283"/>
            <ac:cxnSpMk id="141" creationId="{342DE660-6E19-06BB-7D7F-082817C23616}"/>
          </ac:cxnSpMkLst>
        </pc:cxnChg>
        <pc:cxnChg chg="del mod">
          <ac:chgData name="Miguel De Le Court" userId="d36db037-f62a-4be1-b7dd-67e011f84700" providerId="ADAL" clId="{1ABB5AD9-BAA8-4A71-855B-C66A2C3DC15B}" dt="2023-04-21T10:22:10.016" v="741" actId="478"/>
          <ac:cxnSpMkLst>
            <pc:docMk/>
            <pc:sldMk cId="1203843577" sldId="283"/>
            <ac:cxnSpMk id="142" creationId="{564EE4B6-21A8-8BB3-DB88-591C003F81A9}"/>
          </ac:cxnSpMkLst>
        </pc:cxnChg>
        <pc:cxnChg chg="del mod">
          <ac:chgData name="Miguel De Le Court" userId="d36db037-f62a-4be1-b7dd-67e011f84700" providerId="ADAL" clId="{1ABB5AD9-BAA8-4A71-855B-C66A2C3DC15B}" dt="2023-04-21T10:22:09.465" v="740" actId="478"/>
          <ac:cxnSpMkLst>
            <pc:docMk/>
            <pc:sldMk cId="1203843577" sldId="283"/>
            <ac:cxnSpMk id="143" creationId="{2BBF6F29-94AC-7E4C-2616-33E4C8187116}"/>
          </ac:cxnSpMkLst>
        </pc:cxnChg>
        <pc:cxnChg chg="del mod">
          <ac:chgData name="Miguel De Le Court" userId="d36db037-f62a-4be1-b7dd-67e011f84700" providerId="ADAL" clId="{1ABB5AD9-BAA8-4A71-855B-C66A2C3DC15B}" dt="2023-04-21T10:22:08.916" v="739" actId="478"/>
          <ac:cxnSpMkLst>
            <pc:docMk/>
            <pc:sldMk cId="1203843577" sldId="283"/>
            <ac:cxnSpMk id="144" creationId="{21B84062-CCFA-5D42-CE8A-525967820CE5}"/>
          </ac:cxnSpMkLst>
        </pc:cxnChg>
        <pc:cxnChg chg="del mod">
          <ac:chgData name="Miguel De Le Court" userId="d36db037-f62a-4be1-b7dd-67e011f84700" providerId="ADAL" clId="{1ABB5AD9-BAA8-4A71-855B-C66A2C3DC15B}" dt="2023-04-21T10:22:08.153" v="738" actId="478"/>
          <ac:cxnSpMkLst>
            <pc:docMk/>
            <pc:sldMk cId="1203843577" sldId="283"/>
            <ac:cxnSpMk id="145" creationId="{F1289CEB-60E0-9F9E-E759-8B544B78E880}"/>
          </ac:cxnSpMkLst>
        </pc:cxnChg>
        <pc:cxnChg chg="del mod">
          <ac:chgData name="Miguel De Le Court" userId="d36db037-f62a-4be1-b7dd-67e011f84700" providerId="ADAL" clId="{1ABB5AD9-BAA8-4A71-855B-C66A2C3DC15B}" dt="2023-04-21T10:22:07.603" v="737" actId="478"/>
          <ac:cxnSpMkLst>
            <pc:docMk/>
            <pc:sldMk cId="1203843577" sldId="283"/>
            <ac:cxnSpMk id="146" creationId="{5BE07C55-B3E0-806D-C83A-F85676574505}"/>
          </ac:cxnSpMkLst>
        </pc:cxnChg>
        <pc:cxnChg chg="del mod">
          <ac:chgData name="Miguel De Le Court" userId="d36db037-f62a-4be1-b7dd-67e011f84700" providerId="ADAL" clId="{1ABB5AD9-BAA8-4A71-855B-C66A2C3DC15B}" dt="2023-04-21T10:22:06.936" v="736" actId="478"/>
          <ac:cxnSpMkLst>
            <pc:docMk/>
            <pc:sldMk cId="1203843577" sldId="283"/>
            <ac:cxnSpMk id="147" creationId="{7469EEA3-472E-4FB8-BD1A-E1EB2C4B9F44}"/>
          </ac:cxnSpMkLst>
        </pc:cxnChg>
        <pc:cxnChg chg="del mod">
          <ac:chgData name="Miguel De Le Court" userId="d36db037-f62a-4be1-b7dd-67e011f84700" providerId="ADAL" clId="{1ABB5AD9-BAA8-4A71-855B-C66A2C3DC15B}" dt="2023-04-21T10:22:06.261" v="735" actId="478"/>
          <ac:cxnSpMkLst>
            <pc:docMk/>
            <pc:sldMk cId="1203843577" sldId="283"/>
            <ac:cxnSpMk id="148" creationId="{B894AF75-E82A-71A7-1F2D-E11113712AAF}"/>
          </ac:cxnSpMkLst>
        </pc:cxnChg>
        <pc:cxnChg chg="del mod">
          <ac:chgData name="Miguel De Le Court" userId="d36db037-f62a-4be1-b7dd-67e011f84700" providerId="ADAL" clId="{1ABB5AD9-BAA8-4A71-855B-C66A2C3DC15B}" dt="2023-04-21T10:22:05.836" v="734" actId="478"/>
          <ac:cxnSpMkLst>
            <pc:docMk/>
            <pc:sldMk cId="1203843577" sldId="283"/>
            <ac:cxnSpMk id="149" creationId="{7DE999E9-71C7-EAAC-19E3-6B32DF65B7C0}"/>
          </ac:cxnSpMkLst>
        </pc:cxnChg>
        <pc:cxnChg chg="del mod">
          <ac:chgData name="Miguel De Le Court" userId="d36db037-f62a-4be1-b7dd-67e011f84700" providerId="ADAL" clId="{1ABB5AD9-BAA8-4A71-855B-C66A2C3DC15B}" dt="2023-04-21T07:28:43.831" v="143" actId="478"/>
          <ac:cxnSpMkLst>
            <pc:docMk/>
            <pc:sldMk cId="1203843577" sldId="283"/>
            <ac:cxnSpMk id="150" creationId="{79015545-39E7-652B-F6CF-11145A62C1A5}"/>
          </ac:cxnSpMkLst>
        </pc:cxnChg>
        <pc:cxnChg chg="del mod">
          <ac:chgData name="Miguel De Le Court" userId="d36db037-f62a-4be1-b7dd-67e011f84700" providerId="ADAL" clId="{1ABB5AD9-BAA8-4A71-855B-C66A2C3DC15B}" dt="2023-04-21T07:28:43.831" v="143" actId="478"/>
          <ac:cxnSpMkLst>
            <pc:docMk/>
            <pc:sldMk cId="1203843577" sldId="283"/>
            <ac:cxnSpMk id="151" creationId="{F79ABD55-C393-1E61-48F7-B046BE81D486}"/>
          </ac:cxnSpMkLst>
        </pc:cxnChg>
        <pc:cxnChg chg="del">
          <ac:chgData name="Miguel De Le Court" userId="d36db037-f62a-4be1-b7dd-67e011f84700" providerId="ADAL" clId="{1ABB5AD9-BAA8-4A71-855B-C66A2C3DC15B}" dt="2023-04-21T07:28:43.831" v="143" actId="478"/>
          <ac:cxnSpMkLst>
            <pc:docMk/>
            <pc:sldMk cId="1203843577" sldId="283"/>
            <ac:cxnSpMk id="152" creationId="{5C770BA0-BAF9-2EFE-5556-3CFE7CC0B616}"/>
          </ac:cxnSpMkLst>
        </pc:cxnChg>
        <pc:cxnChg chg="del">
          <ac:chgData name="Miguel De Le Court" userId="d36db037-f62a-4be1-b7dd-67e011f84700" providerId="ADAL" clId="{1ABB5AD9-BAA8-4A71-855B-C66A2C3DC15B}" dt="2023-04-21T07:28:43.831" v="143" actId="478"/>
          <ac:cxnSpMkLst>
            <pc:docMk/>
            <pc:sldMk cId="1203843577" sldId="283"/>
            <ac:cxnSpMk id="153" creationId="{C8EA84CC-0387-A4ED-ECB4-4446B2A090CA}"/>
          </ac:cxnSpMkLst>
        </pc:cxnChg>
        <pc:cxnChg chg="del mod">
          <ac:chgData name="Miguel De Le Court" userId="d36db037-f62a-4be1-b7dd-67e011f84700" providerId="ADAL" clId="{1ABB5AD9-BAA8-4A71-855B-C66A2C3DC15B}" dt="2023-04-21T07:28:43.831" v="143" actId="478"/>
          <ac:cxnSpMkLst>
            <pc:docMk/>
            <pc:sldMk cId="1203843577" sldId="283"/>
            <ac:cxnSpMk id="154" creationId="{59342B67-AFF3-A423-177E-42C4C1054184}"/>
          </ac:cxnSpMkLst>
        </pc:cxnChg>
        <pc:cxnChg chg="del mod">
          <ac:chgData name="Miguel De Le Court" userId="d36db037-f62a-4be1-b7dd-67e011f84700" providerId="ADAL" clId="{1ABB5AD9-BAA8-4A71-855B-C66A2C3DC15B}" dt="2023-04-21T07:28:43.831" v="143" actId="478"/>
          <ac:cxnSpMkLst>
            <pc:docMk/>
            <pc:sldMk cId="1203843577" sldId="283"/>
            <ac:cxnSpMk id="155" creationId="{DF2F626D-2E3D-8161-6907-123D8B46D070}"/>
          </ac:cxnSpMkLst>
        </pc:cxnChg>
        <pc:cxnChg chg="add mod">
          <ac:chgData name="Miguel De Le Court" userId="d36db037-f62a-4be1-b7dd-67e011f84700" providerId="ADAL" clId="{1ABB5AD9-BAA8-4A71-855B-C66A2C3DC15B}" dt="2023-04-21T07:28:44.182" v="144"/>
          <ac:cxnSpMkLst>
            <pc:docMk/>
            <pc:sldMk cId="1203843577" sldId="283"/>
            <ac:cxnSpMk id="157" creationId="{3DA33A1F-1D7C-B33F-861C-977FF044D416}"/>
          </ac:cxnSpMkLst>
        </pc:cxnChg>
        <pc:cxnChg chg="add mod">
          <ac:chgData name="Miguel De Le Court" userId="d36db037-f62a-4be1-b7dd-67e011f84700" providerId="ADAL" clId="{1ABB5AD9-BAA8-4A71-855B-C66A2C3DC15B}" dt="2023-04-21T07:28:44.182" v="144"/>
          <ac:cxnSpMkLst>
            <pc:docMk/>
            <pc:sldMk cId="1203843577" sldId="283"/>
            <ac:cxnSpMk id="158" creationId="{90BA9DCE-070C-BA4B-B670-972733CE245B}"/>
          </ac:cxnSpMkLst>
        </pc:cxnChg>
        <pc:cxnChg chg="add mod">
          <ac:chgData name="Miguel De Le Court" userId="d36db037-f62a-4be1-b7dd-67e011f84700" providerId="ADAL" clId="{1ABB5AD9-BAA8-4A71-855B-C66A2C3DC15B}" dt="2023-04-21T07:28:44.182" v="144"/>
          <ac:cxnSpMkLst>
            <pc:docMk/>
            <pc:sldMk cId="1203843577" sldId="283"/>
            <ac:cxnSpMk id="159" creationId="{598DDA01-9EE6-EEF1-089C-13554BEE6DCC}"/>
          </ac:cxnSpMkLst>
        </pc:cxnChg>
        <pc:cxnChg chg="add mod">
          <ac:chgData name="Miguel De Le Court" userId="d36db037-f62a-4be1-b7dd-67e011f84700" providerId="ADAL" clId="{1ABB5AD9-BAA8-4A71-855B-C66A2C3DC15B}" dt="2023-04-21T07:28:44.182" v="144"/>
          <ac:cxnSpMkLst>
            <pc:docMk/>
            <pc:sldMk cId="1203843577" sldId="283"/>
            <ac:cxnSpMk id="160" creationId="{A7A61302-A2E7-E2A7-7F22-EB81569ADDE0}"/>
          </ac:cxnSpMkLst>
        </pc:cxnChg>
        <pc:cxnChg chg="add mod">
          <ac:chgData name="Miguel De Le Court" userId="d36db037-f62a-4be1-b7dd-67e011f84700" providerId="ADAL" clId="{1ABB5AD9-BAA8-4A71-855B-C66A2C3DC15B}" dt="2023-04-21T07:28:44.182" v="144"/>
          <ac:cxnSpMkLst>
            <pc:docMk/>
            <pc:sldMk cId="1203843577" sldId="283"/>
            <ac:cxnSpMk id="161" creationId="{50F6DBE9-A76A-1898-DB8B-84F884D39671}"/>
          </ac:cxnSpMkLst>
        </pc:cxnChg>
        <pc:cxnChg chg="add mod">
          <ac:chgData name="Miguel De Le Court" userId="d36db037-f62a-4be1-b7dd-67e011f84700" providerId="ADAL" clId="{1ABB5AD9-BAA8-4A71-855B-C66A2C3DC15B}" dt="2023-04-21T07:28:44.182" v="144"/>
          <ac:cxnSpMkLst>
            <pc:docMk/>
            <pc:sldMk cId="1203843577" sldId="283"/>
            <ac:cxnSpMk id="162" creationId="{67057C6B-9DBB-195D-8A75-ED3C34EECCC9}"/>
          </ac:cxnSpMkLst>
        </pc:cxnChg>
        <pc:cxnChg chg="add mod">
          <ac:chgData name="Miguel De Le Court" userId="d36db037-f62a-4be1-b7dd-67e011f84700" providerId="ADAL" clId="{1ABB5AD9-BAA8-4A71-855B-C66A2C3DC15B}" dt="2023-04-21T07:28:44.182" v="144"/>
          <ac:cxnSpMkLst>
            <pc:docMk/>
            <pc:sldMk cId="1203843577" sldId="283"/>
            <ac:cxnSpMk id="163" creationId="{26BD8334-142A-7DED-FA0C-CAB7586210F9}"/>
          </ac:cxnSpMkLst>
        </pc:cxnChg>
        <pc:cxnChg chg="add mod">
          <ac:chgData name="Miguel De Le Court" userId="d36db037-f62a-4be1-b7dd-67e011f84700" providerId="ADAL" clId="{1ABB5AD9-BAA8-4A71-855B-C66A2C3DC15B}" dt="2023-04-21T07:28:44.182" v="144"/>
          <ac:cxnSpMkLst>
            <pc:docMk/>
            <pc:sldMk cId="1203843577" sldId="283"/>
            <ac:cxnSpMk id="164" creationId="{90564BB5-1E98-544F-1578-A9EFCA89C09F}"/>
          </ac:cxnSpMkLst>
        </pc:cxnChg>
        <pc:cxnChg chg="add mod">
          <ac:chgData name="Miguel De Le Court" userId="d36db037-f62a-4be1-b7dd-67e011f84700" providerId="ADAL" clId="{1ABB5AD9-BAA8-4A71-855B-C66A2C3DC15B}" dt="2023-04-21T07:28:44.182" v="144"/>
          <ac:cxnSpMkLst>
            <pc:docMk/>
            <pc:sldMk cId="1203843577" sldId="283"/>
            <ac:cxnSpMk id="165" creationId="{ACBBD195-0624-91C1-FDAE-5C2E4251A110}"/>
          </ac:cxnSpMkLst>
        </pc:cxnChg>
        <pc:cxnChg chg="add mod">
          <ac:chgData name="Miguel De Le Court" userId="d36db037-f62a-4be1-b7dd-67e011f84700" providerId="ADAL" clId="{1ABB5AD9-BAA8-4A71-855B-C66A2C3DC15B}" dt="2023-04-21T07:28:44.182" v="144"/>
          <ac:cxnSpMkLst>
            <pc:docMk/>
            <pc:sldMk cId="1203843577" sldId="283"/>
            <ac:cxnSpMk id="166" creationId="{EDCF6400-8F93-9C1C-2034-5E962127E702}"/>
          </ac:cxnSpMkLst>
        </pc:cxnChg>
      </pc:sldChg>
      <pc:sldChg chg="addSp delSp modSp add mod modTransition">
        <pc:chgData name="Miguel De Le Court" userId="d36db037-f62a-4be1-b7dd-67e011f84700" providerId="ADAL" clId="{1ABB5AD9-BAA8-4A71-855B-C66A2C3DC15B}" dt="2023-04-21T07:28:37.255" v="142" actId="1076"/>
        <pc:sldMkLst>
          <pc:docMk/>
          <pc:sldMk cId="563484500" sldId="284"/>
        </pc:sldMkLst>
        <pc:spChg chg="del">
          <ac:chgData name="Miguel De Le Court" userId="d36db037-f62a-4be1-b7dd-67e011f84700" providerId="ADAL" clId="{1ABB5AD9-BAA8-4A71-855B-C66A2C3DC15B}" dt="2023-04-21T07:26:31.483" v="115" actId="478"/>
          <ac:spMkLst>
            <pc:docMk/>
            <pc:sldMk cId="563484500" sldId="284"/>
            <ac:spMk id="24" creationId="{C1FFE873-70CF-5E44-5A90-949088CC71E0}"/>
          </ac:spMkLst>
        </pc:spChg>
        <pc:spChg chg="mod">
          <ac:chgData name="Miguel De Le Court" userId="d36db037-f62a-4be1-b7dd-67e011f84700" providerId="ADAL" clId="{1ABB5AD9-BAA8-4A71-855B-C66A2C3DC15B}" dt="2023-04-21T07:20:42.926" v="78" actId="1076"/>
          <ac:spMkLst>
            <pc:docMk/>
            <pc:sldMk cId="563484500" sldId="284"/>
            <ac:spMk id="51" creationId="{579625A7-4E00-B09E-B4C3-C25C935D4034}"/>
          </ac:spMkLst>
        </pc:spChg>
        <pc:spChg chg="mod">
          <ac:chgData name="Miguel De Le Court" userId="d36db037-f62a-4be1-b7dd-67e011f84700" providerId="ADAL" clId="{1ABB5AD9-BAA8-4A71-855B-C66A2C3DC15B}" dt="2023-04-21T07:20:42.926" v="78" actId="1076"/>
          <ac:spMkLst>
            <pc:docMk/>
            <pc:sldMk cId="563484500" sldId="284"/>
            <ac:spMk id="52" creationId="{313EEFDC-DBC9-C8B1-599B-9F420C3753D1}"/>
          </ac:spMkLst>
        </pc:spChg>
        <pc:spChg chg="mod">
          <ac:chgData name="Miguel De Le Court" userId="d36db037-f62a-4be1-b7dd-67e011f84700" providerId="ADAL" clId="{1ABB5AD9-BAA8-4A71-855B-C66A2C3DC15B}" dt="2023-04-21T07:20:42.926" v="78" actId="1076"/>
          <ac:spMkLst>
            <pc:docMk/>
            <pc:sldMk cId="563484500" sldId="284"/>
            <ac:spMk id="53" creationId="{40747BC6-3081-99D7-A449-0B7AA7E95E5E}"/>
          </ac:spMkLst>
        </pc:spChg>
        <pc:spChg chg="mod">
          <ac:chgData name="Miguel De Le Court" userId="d36db037-f62a-4be1-b7dd-67e011f84700" providerId="ADAL" clId="{1ABB5AD9-BAA8-4A71-855B-C66A2C3DC15B}" dt="2023-04-21T07:20:42.926" v="78" actId="1076"/>
          <ac:spMkLst>
            <pc:docMk/>
            <pc:sldMk cId="563484500" sldId="284"/>
            <ac:spMk id="54" creationId="{CFA45BEF-7889-F115-588E-D68E2EE26B67}"/>
          </ac:spMkLst>
        </pc:spChg>
        <pc:spChg chg="mod">
          <ac:chgData name="Miguel De Le Court" userId="d36db037-f62a-4be1-b7dd-67e011f84700" providerId="ADAL" clId="{1ABB5AD9-BAA8-4A71-855B-C66A2C3DC15B}" dt="2023-04-21T07:20:42.926" v="78" actId="1076"/>
          <ac:spMkLst>
            <pc:docMk/>
            <pc:sldMk cId="563484500" sldId="284"/>
            <ac:spMk id="55" creationId="{89C79731-10CF-1711-5AEC-902EBB1424FE}"/>
          </ac:spMkLst>
        </pc:spChg>
        <pc:spChg chg="mod">
          <ac:chgData name="Miguel De Le Court" userId="d36db037-f62a-4be1-b7dd-67e011f84700" providerId="ADAL" clId="{1ABB5AD9-BAA8-4A71-855B-C66A2C3DC15B}" dt="2023-04-21T07:20:42.926" v="78" actId="1076"/>
          <ac:spMkLst>
            <pc:docMk/>
            <pc:sldMk cId="563484500" sldId="284"/>
            <ac:spMk id="56" creationId="{273E21D0-F285-E264-30AF-958D59CA6A2E}"/>
          </ac:spMkLst>
        </pc:spChg>
        <pc:spChg chg="mod">
          <ac:chgData name="Miguel De Le Court" userId="d36db037-f62a-4be1-b7dd-67e011f84700" providerId="ADAL" clId="{1ABB5AD9-BAA8-4A71-855B-C66A2C3DC15B}" dt="2023-04-21T07:20:42.926" v="78" actId="1076"/>
          <ac:spMkLst>
            <pc:docMk/>
            <pc:sldMk cId="563484500" sldId="284"/>
            <ac:spMk id="57" creationId="{EBBBE0AD-D5A5-3A60-D80E-0AC06627A1F1}"/>
          </ac:spMkLst>
        </pc:spChg>
        <pc:spChg chg="mod">
          <ac:chgData name="Miguel De Le Court" userId="d36db037-f62a-4be1-b7dd-67e011f84700" providerId="ADAL" clId="{1ABB5AD9-BAA8-4A71-855B-C66A2C3DC15B}" dt="2023-04-21T07:20:42.926" v="78" actId="1076"/>
          <ac:spMkLst>
            <pc:docMk/>
            <pc:sldMk cId="563484500" sldId="284"/>
            <ac:spMk id="58" creationId="{C52BEA52-447B-2170-2920-F3F33842AF7B}"/>
          </ac:spMkLst>
        </pc:spChg>
        <pc:spChg chg="mod">
          <ac:chgData name="Miguel De Le Court" userId="d36db037-f62a-4be1-b7dd-67e011f84700" providerId="ADAL" clId="{1ABB5AD9-BAA8-4A71-855B-C66A2C3DC15B}" dt="2023-04-21T07:20:42.926" v="78" actId="1076"/>
          <ac:spMkLst>
            <pc:docMk/>
            <pc:sldMk cId="563484500" sldId="284"/>
            <ac:spMk id="59" creationId="{51D04AEF-E0F1-80E4-9248-D2F3E6E85B04}"/>
          </ac:spMkLst>
        </pc:spChg>
        <pc:spChg chg="mod">
          <ac:chgData name="Miguel De Le Court" userId="d36db037-f62a-4be1-b7dd-67e011f84700" providerId="ADAL" clId="{1ABB5AD9-BAA8-4A71-855B-C66A2C3DC15B}" dt="2023-04-21T07:20:42.926" v="78" actId="1076"/>
          <ac:spMkLst>
            <pc:docMk/>
            <pc:sldMk cId="563484500" sldId="284"/>
            <ac:spMk id="60" creationId="{D01EE515-51B3-02D0-DF2D-0A1CDF8484C9}"/>
          </ac:spMkLst>
        </pc:spChg>
        <pc:spChg chg="mod">
          <ac:chgData name="Miguel De Le Court" userId="d36db037-f62a-4be1-b7dd-67e011f84700" providerId="ADAL" clId="{1ABB5AD9-BAA8-4A71-855B-C66A2C3DC15B}" dt="2023-04-21T07:28:30.752" v="140" actId="1076"/>
          <ac:spMkLst>
            <pc:docMk/>
            <pc:sldMk cId="563484500" sldId="284"/>
            <ac:spMk id="87" creationId="{32300568-8BBB-E225-2E0B-10D32F5185A5}"/>
          </ac:spMkLst>
        </pc:spChg>
        <pc:spChg chg="add mod">
          <ac:chgData name="Miguel De Le Court" userId="d36db037-f62a-4be1-b7dd-67e011f84700" providerId="ADAL" clId="{1ABB5AD9-BAA8-4A71-855B-C66A2C3DC15B}" dt="2023-04-21T07:26:31.774" v="116"/>
          <ac:spMkLst>
            <pc:docMk/>
            <pc:sldMk cId="563484500" sldId="284"/>
            <ac:spMk id="99" creationId="{15E0EA3E-8854-9F67-419A-7EECB1E397D1}"/>
          </ac:spMkLst>
        </pc:spChg>
        <pc:spChg chg="mod">
          <ac:chgData name="Miguel De Le Court" userId="d36db037-f62a-4be1-b7dd-67e011f84700" providerId="ADAL" clId="{1ABB5AD9-BAA8-4A71-855B-C66A2C3DC15B}" dt="2023-04-21T07:20:55.437" v="79" actId="1076"/>
          <ac:spMkLst>
            <pc:docMk/>
            <pc:sldMk cId="563484500" sldId="284"/>
            <ac:spMk id="130" creationId="{8E5F2FCA-5D66-2CA3-2BF9-40DEB45453E0}"/>
          </ac:spMkLst>
        </pc:spChg>
        <pc:spChg chg="mod">
          <ac:chgData name="Miguel De Le Court" userId="d36db037-f62a-4be1-b7dd-67e011f84700" providerId="ADAL" clId="{1ABB5AD9-BAA8-4A71-855B-C66A2C3DC15B}" dt="2023-04-21T07:20:55.437" v="79" actId="1076"/>
          <ac:spMkLst>
            <pc:docMk/>
            <pc:sldMk cId="563484500" sldId="284"/>
            <ac:spMk id="131" creationId="{0A9F21AC-6D9E-ECF1-EF2A-6EDD1783DC72}"/>
          </ac:spMkLst>
        </pc:spChg>
        <pc:spChg chg="mod">
          <ac:chgData name="Miguel De Le Court" userId="d36db037-f62a-4be1-b7dd-67e011f84700" providerId="ADAL" clId="{1ABB5AD9-BAA8-4A71-855B-C66A2C3DC15B}" dt="2023-04-21T07:20:55.437" v="79" actId="1076"/>
          <ac:spMkLst>
            <pc:docMk/>
            <pc:sldMk cId="563484500" sldId="284"/>
            <ac:spMk id="132" creationId="{6BD2A35E-38B2-562C-D62A-8AE092D9DC8A}"/>
          </ac:spMkLst>
        </pc:spChg>
        <pc:spChg chg="mod">
          <ac:chgData name="Miguel De Le Court" userId="d36db037-f62a-4be1-b7dd-67e011f84700" providerId="ADAL" clId="{1ABB5AD9-BAA8-4A71-855B-C66A2C3DC15B}" dt="2023-04-21T07:20:55.437" v="79" actId="1076"/>
          <ac:spMkLst>
            <pc:docMk/>
            <pc:sldMk cId="563484500" sldId="284"/>
            <ac:spMk id="133" creationId="{E775264D-87F6-FF4C-9B74-6F86955824F8}"/>
          </ac:spMkLst>
        </pc:spChg>
        <pc:spChg chg="mod">
          <ac:chgData name="Miguel De Le Court" userId="d36db037-f62a-4be1-b7dd-67e011f84700" providerId="ADAL" clId="{1ABB5AD9-BAA8-4A71-855B-C66A2C3DC15B}" dt="2023-04-21T07:20:55.437" v="79" actId="1076"/>
          <ac:spMkLst>
            <pc:docMk/>
            <pc:sldMk cId="563484500" sldId="284"/>
            <ac:spMk id="134" creationId="{277FA254-20FA-44C8-8312-13E05F81C7F2}"/>
          </ac:spMkLst>
        </pc:spChg>
        <pc:spChg chg="mod">
          <ac:chgData name="Miguel De Le Court" userId="d36db037-f62a-4be1-b7dd-67e011f84700" providerId="ADAL" clId="{1ABB5AD9-BAA8-4A71-855B-C66A2C3DC15B}" dt="2023-04-21T07:20:55.437" v="79" actId="1076"/>
          <ac:spMkLst>
            <pc:docMk/>
            <pc:sldMk cId="563484500" sldId="284"/>
            <ac:spMk id="135" creationId="{EC564CB3-00E9-D4FC-7B48-E5DF3A793A3F}"/>
          </ac:spMkLst>
        </pc:spChg>
        <pc:spChg chg="mod">
          <ac:chgData name="Miguel De Le Court" userId="d36db037-f62a-4be1-b7dd-67e011f84700" providerId="ADAL" clId="{1ABB5AD9-BAA8-4A71-855B-C66A2C3DC15B}" dt="2023-04-21T07:20:55.437" v="79" actId="1076"/>
          <ac:spMkLst>
            <pc:docMk/>
            <pc:sldMk cId="563484500" sldId="284"/>
            <ac:spMk id="136" creationId="{9063E983-32C3-1A2C-71E8-580AE8FD0F0D}"/>
          </ac:spMkLst>
        </pc:spChg>
        <pc:spChg chg="mod">
          <ac:chgData name="Miguel De Le Court" userId="d36db037-f62a-4be1-b7dd-67e011f84700" providerId="ADAL" clId="{1ABB5AD9-BAA8-4A71-855B-C66A2C3DC15B}" dt="2023-04-21T07:20:55.437" v="79" actId="1076"/>
          <ac:spMkLst>
            <pc:docMk/>
            <pc:sldMk cId="563484500" sldId="284"/>
            <ac:spMk id="137" creationId="{E631EED8-2246-F8C5-16F7-321012F5EBE7}"/>
          </ac:spMkLst>
        </pc:spChg>
        <pc:spChg chg="mod">
          <ac:chgData name="Miguel De Le Court" userId="d36db037-f62a-4be1-b7dd-67e011f84700" providerId="ADAL" clId="{1ABB5AD9-BAA8-4A71-855B-C66A2C3DC15B}" dt="2023-04-21T07:20:55.437" v="79" actId="1076"/>
          <ac:spMkLst>
            <pc:docMk/>
            <pc:sldMk cId="563484500" sldId="284"/>
            <ac:spMk id="138" creationId="{C2A00ED4-8A56-EAA5-00D8-05A0EC286339}"/>
          </ac:spMkLst>
        </pc:spChg>
        <pc:spChg chg="mod">
          <ac:chgData name="Miguel De Le Court" userId="d36db037-f62a-4be1-b7dd-67e011f84700" providerId="ADAL" clId="{1ABB5AD9-BAA8-4A71-855B-C66A2C3DC15B}" dt="2023-04-21T07:20:55.437" v="79" actId="1076"/>
          <ac:spMkLst>
            <pc:docMk/>
            <pc:sldMk cId="563484500" sldId="284"/>
            <ac:spMk id="139" creationId="{C5410317-03E8-B58A-B7A1-CE1156CBFF3F}"/>
          </ac:spMkLst>
        </pc:spChg>
        <pc:spChg chg="del">
          <ac:chgData name="Miguel De Le Court" userId="d36db037-f62a-4be1-b7dd-67e011f84700" providerId="ADAL" clId="{1ABB5AD9-BAA8-4A71-855B-C66A2C3DC15B}" dt="2023-04-21T07:28:04.136" v="128" actId="478"/>
          <ac:spMkLst>
            <pc:docMk/>
            <pc:sldMk cId="563484500" sldId="284"/>
            <ac:spMk id="156" creationId="{CE950192-3F7D-BB13-6A45-67D18BBE6A99}"/>
          </ac:spMkLst>
        </pc:spChg>
        <pc:spChg chg="add del mod">
          <ac:chgData name="Miguel De Le Court" userId="d36db037-f62a-4be1-b7dd-67e011f84700" providerId="ADAL" clId="{1ABB5AD9-BAA8-4A71-855B-C66A2C3DC15B}" dt="2023-04-21T07:28:08.720" v="132"/>
          <ac:spMkLst>
            <pc:docMk/>
            <pc:sldMk cId="563484500" sldId="284"/>
            <ac:spMk id="166" creationId="{BD1F9AD7-96ED-65A6-C0A7-B980322D5513}"/>
          </ac:spMkLst>
        </pc:spChg>
        <pc:spChg chg="add del mod">
          <ac:chgData name="Miguel De Le Court" userId="d36db037-f62a-4be1-b7dd-67e011f84700" providerId="ADAL" clId="{1ABB5AD9-BAA8-4A71-855B-C66A2C3DC15B}" dt="2023-04-21T07:28:14" v="136"/>
          <ac:spMkLst>
            <pc:docMk/>
            <pc:sldMk cId="563484500" sldId="284"/>
            <ac:spMk id="177" creationId="{381D62BB-7649-D6F9-754C-0C7A178B8665}"/>
          </ac:spMkLst>
        </pc:spChg>
        <pc:spChg chg="add mod">
          <ac:chgData name="Miguel De Le Court" userId="d36db037-f62a-4be1-b7dd-67e011f84700" providerId="ADAL" clId="{1ABB5AD9-BAA8-4A71-855B-C66A2C3DC15B}" dt="2023-04-21T07:28:37.255" v="142" actId="1076"/>
          <ac:spMkLst>
            <pc:docMk/>
            <pc:sldMk cId="563484500" sldId="284"/>
            <ac:spMk id="198" creationId="{B9A98F04-34FA-0C79-202B-485F960472B0}"/>
          </ac:spMkLst>
        </pc:spChg>
        <pc:cxnChg chg="mod">
          <ac:chgData name="Miguel De Le Court" userId="d36db037-f62a-4be1-b7dd-67e011f84700" providerId="ADAL" clId="{1ABB5AD9-BAA8-4A71-855B-C66A2C3DC15B}" dt="2023-04-21T07:21:48.082" v="89" actId="14100"/>
          <ac:cxnSpMkLst>
            <pc:docMk/>
            <pc:sldMk cId="563484500" sldId="284"/>
            <ac:cxnSpMk id="61" creationId="{71454D49-1EDA-1DD0-5485-2A2557E1A3E2}"/>
          </ac:cxnSpMkLst>
        </pc:cxnChg>
        <pc:cxnChg chg="mod">
          <ac:chgData name="Miguel De Le Court" userId="d36db037-f62a-4be1-b7dd-67e011f84700" providerId="ADAL" clId="{1ABB5AD9-BAA8-4A71-855B-C66A2C3DC15B}" dt="2023-04-21T07:21:52.258" v="90" actId="14100"/>
          <ac:cxnSpMkLst>
            <pc:docMk/>
            <pc:sldMk cId="563484500" sldId="284"/>
            <ac:cxnSpMk id="62" creationId="{2535A1E8-670B-D27C-114E-1E8EE3784F29}"/>
          </ac:cxnSpMkLst>
        </pc:cxnChg>
        <pc:cxnChg chg="mod">
          <ac:chgData name="Miguel De Le Court" userId="d36db037-f62a-4be1-b7dd-67e011f84700" providerId="ADAL" clId="{1ABB5AD9-BAA8-4A71-855B-C66A2C3DC15B}" dt="2023-04-21T07:21:55.860" v="91" actId="14100"/>
          <ac:cxnSpMkLst>
            <pc:docMk/>
            <pc:sldMk cId="563484500" sldId="284"/>
            <ac:cxnSpMk id="63" creationId="{353BF58D-6AF9-A8E8-D64B-128C37AC2C60}"/>
          </ac:cxnSpMkLst>
        </pc:cxnChg>
        <pc:cxnChg chg="mod">
          <ac:chgData name="Miguel De Le Court" userId="d36db037-f62a-4be1-b7dd-67e011f84700" providerId="ADAL" clId="{1ABB5AD9-BAA8-4A71-855B-C66A2C3DC15B}" dt="2023-04-21T07:21:57.953" v="92" actId="14100"/>
          <ac:cxnSpMkLst>
            <pc:docMk/>
            <pc:sldMk cId="563484500" sldId="284"/>
            <ac:cxnSpMk id="64" creationId="{07FC82CC-2185-330B-51C1-A866D1B6DDB7}"/>
          </ac:cxnSpMkLst>
        </pc:cxnChg>
        <pc:cxnChg chg="mod">
          <ac:chgData name="Miguel De Le Court" userId="d36db037-f62a-4be1-b7dd-67e011f84700" providerId="ADAL" clId="{1ABB5AD9-BAA8-4A71-855B-C66A2C3DC15B}" dt="2023-04-21T07:22:00.760" v="93" actId="14100"/>
          <ac:cxnSpMkLst>
            <pc:docMk/>
            <pc:sldMk cId="563484500" sldId="284"/>
            <ac:cxnSpMk id="65" creationId="{D2F37D22-2E55-393D-9C8F-4F5632A83C32}"/>
          </ac:cxnSpMkLst>
        </pc:cxnChg>
        <pc:cxnChg chg="mod">
          <ac:chgData name="Miguel De Le Court" userId="d36db037-f62a-4be1-b7dd-67e011f84700" providerId="ADAL" clId="{1ABB5AD9-BAA8-4A71-855B-C66A2C3DC15B}" dt="2023-04-21T07:22:04.405" v="94" actId="14100"/>
          <ac:cxnSpMkLst>
            <pc:docMk/>
            <pc:sldMk cId="563484500" sldId="284"/>
            <ac:cxnSpMk id="66" creationId="{1A36C78F-F2E1-2210-DFA2-50EE4AA93B10}"/>
          </ac:cxnSpMkLst>
        </pc:cxnChg>
        <pc:cxnChg chg="mod">
          <ac:chgData name="Miguel De Le Court" userId="d36db037-f62a-4be1-b7dd-67e011f84700" providerId="ADAL" clId="{1ABB5AD9-BAA8-4A71-855B-C66A2C3DC15B}" dt="2023-04-21T07:21:24.510" v="86" actId="14100"/>
          <ac:cxnSpMkLst>
            <pc:docMk/>
            <pc:sldMk cId="563484500" sldId="284"/>
            <ac:cxnSpMk id="67" creationId="{E0A8A31C-AF0A-6E54-0E92-0CC61E4E3DBF}"/>
          </ac:cxnSpMkLst>
        </pc:cxnChg>
        <pc:cxnChg chg="mod">
          <ac:chgData name="Miguel De Le Court" userId="d36db037-f62a-4be1-b7dd-67e011f84700" providerId="ADAL" clId="{1ABB5AD9-BAA8-4A71-855B-C66A2C3DC15B}" dt="2023-04-21T07:21:21.894" v="85" actId="14100"/>
          <ac:cxnSpMkLst>
            <pc:docMk/>
            <pc:sldMk cId="563484500" sldId="284"/>
            <ac:cxnSpMk id="68" creationId="{BBDC1ECE-792A-8F0C-97E1-CA0A030308A5}"/>
          </ac:cxnSpMkLst>
        </pc:cxnChg>
        <pc:cxnChg chg="mod">
          <ac:chgData name="Miguel De Le Court" userId="d36db037-f62a-4be1-b7dd-67e011f84700" providerId="ADAL" clId="{1ABB5AD9-BAA8-4A71-855B-C66A2C3DC15B}" dt="2023-04-21T07:21:11.941" v="83" actId="14100"/>
          <ac:cxnSpMkLst>
            <pc:docMk/>
            <pc:sldMk cId="563484500" sldId="284"/>
            <ac:cxnSpMk id="69" creationId="{021D500E-68B6-3DF2-6651-1E6C55EFAB33}"/>
          </ac:cxnSpMkLst>
        </pc:cxnChg>
        <pc:cxnChg chg="mod">
          <ac:chgData name="Miguel De Le Court" userId="d36db037-f62a-4be1-b7dd-67e011f84700" providerId="ADAL" clId="{1ABB5AD9-BAA8-4A71-855B-C66A2C3DC15B}" dt="2023-04-21T07:21:18.106" v="84" actId="14100"/>
          <ac:cxnSpMkLst>
            <pc:docMk/>
            <pc:sldMk cId="563484500" sldId="284"/>
            <ac:cxnSpMk id="70" creationId="{A87F9592-7913-BE0C-7C01-5FAB98ADD1C4}"/>
          </ac:cxnSpMkLst>
        </pc:cxnChg>
        <pc:cxnChg chg="del mod">
          <ac:chgData name="Miguel De Le Court" userId="d36db037-f62a-4be1-b7dd-67e011f84700" providerId="ADAL" clId="{1ABB5AD9-BAA8-4A71-855B-C66A2C3DC15B}" dt="2023-04-21T07:27:40.715" v="122" actId="478"/>
          <ac:cxnSpMkLst>
            <pc:docMk/>
            <pc:sldMk cId="563484500" sldId="284"/>
            <ac:cxnSpMk id="81" creationId="{E8D44BF2-3670-7E7F-5A4B-A2243E7D0C1C}"/>
          </ac:cxnSpMkLst>
        </pc:cxnChg>
        <pc:cxnChg chg="del mod">
          <ac:chgData name="Miguel De Le Court" userId="d36db037-f62a-4be1-b7dd-67e011f84700" providerId="ADAL" clId="{1ABB5AD9-BAA8-4A71-855B-C66A2C3DC15B}" dt="2023-04-21T07:27:40.715" v="122" actId="478"/>
          <ac:cxnSpMkLst>
            <pc:docMk/>
            <pc:sldMk cId="563484500" sldId="284"/>
            <ac:cxnSpMk id="82" creationId="{D7B31B7E-56E6-99B3-D774-CA93CAC5C046}"/>
          </ac:cxnSpMkLst>
        </pc:cxnChg>
        <pc:cxnChg chg="del">
          <ac:chgData name="Miguel De Le Court" userId="d36db037-f62a-4be1-b7dd-67e011f84700" providerId="ADAL" clId="{1ABB5AD9-BAA8-4A71-855B-C66A2C3DC15B}" dt="2023-04-21T07:27:40.715" v="122" actId="478"/>
          <ac:cxnSpMkLst>
            <pc:docMk/>
            <pc:sldMk cId="563484500" sldId="284"/>
            <ac:cxnSpMk id="83" creationId="{D095F2F4-0B86-94F6-D177-B2C5583989C4}"/>
          </ac:cxnSpMkLst>
        </pc:cxnChg>
        <pc:cxnChg chg="del">
          <ac:chgData name="Miguel De Le Court" userId="d36db037-f62a-4be1-b7dd-67e011f84700" providerId="ADAL" clId="{1ABB5AD9-BAA8-4A71-855B-C66A2C3DC15B}" dt="2023-04-21T07:27:40.715" v="122" actId="478"/>
          <ac:cxnSpMkLst>
            <pc:docMk/>
            <pc:sldMk cId="563484500" sldId="284"/>
            <ac:cxnSpMk id="84" creationId="{76A41470-DDF7-BA8B-EF5A-11B0946714B2}"/>
          </ac:cxnSpMkLst>
        </pc:cxnChg>
        <pc:cxnChg chg="del mod">
          <ac:chgData name="Miguel De Le Court" userId="d36db037-f62a-4be1-b7dd-67e011f84700" providerId="ADAL" clId="{1ABB5AD9-BAA8-4A71-855B-C66A2C3DC15B}" dt="2023-04-21T07:27:40.715" v="122" actId="478"/>
          <ac:cxnSpMkLst>
            <pc:docMk/>
            <pc:sldMk cId="563484500" sldId="284"/>
            <ac:cxnSpMk id="85" creationId="{4A3821D5-2602-2A8E-3F40-F11C34013CCD}"/>
          </ac:cxnSpMkLst>
        </pc:cxnChg>
        <pc:cxnChg chg="del mod">
          <ac:chgData name="Miguel De Le Court" userId="d36db037-f62a-4be1-b7dd-67e011f84700" providerId="ADAL" clId="{1ABB5AD9-BAA8-4A71-855B-C66A2C3DC15B}" dt="2023-04-21T07:27:40.715" v="122" actId="478"/>
          <ac:cxnSpMkLst>
            <pc:docMk/>
            <pc:sldMk cId="563484500" sldId="284"/>
            <ac:cxnSpMk id="86" creationId="{7D947B1C-30E1-78F7-C0C2-970434B6AEC2}"/>
          </ac:cxnSpMkLst>
        </pc:cxnChg>
        <pc:cxnChg chg="add mod">
          <ac:chgData name="Miguel De Le Court" userId="d36db037-f62a-4be1-b7dd-67e011f84700" providerId="ADAL" clId="{1ABB5AD9-BAA8-4A71-855B-C66A2C3DC15B}" dt="2023-04-21T07:27:41.263" v="123"/>
          <ac:cxnSpMkLst>
            <pc:docMk/>
            <pc:sldMk cId="563484500" sldId="284"/>
            <ac:cxnSpMk id="100" creationId="{CB47AF52-8D18-1015-23F8-1FC2A5AD41C5}"/>
          </ac:cxnSpMkLst>
        </pc:cxnChg>
        <pc:cxnChg chg="add mod">
          <ac:chgData name="Miguel De Le Court" userId="d36db037-f62a-4be1-b7dd-67e011f84700" providerId="ADAL" clId="{1ABB5AD9-BAA8-4A71-855B-C66A2C3DC15B}" dt="2023-04-21T07:27:41.263" v="123"/>
          <ac:cxnSpMkLst>
            <pc:docMk/>
            <pc:sldMk cId="563484500" sldId="284"/>
            <ac:cxnSpMk id="101" creationId="{B60FE8CB-4333-7C76-13C5-8C1BFF88B6C4}"/>
          </ac:cxnSpMkLst>
        </pc:cxnChg>
        <pc:cxnChg chg="add mod">
          <ac:chgData name="Miguel De Le Court" userId="d36db037-f62a-4be1-b7dd-67e011f84700" providerId="ADAL" clId="{1ABB5AD9-BAA8-4A71-855B-C66A2C3DC15B}" dt="2023-04-21T07:27:41.263" v="123"/>
          <ac:cxnSpMkLst>
            <pc:docMk/>
            <pc:sldMk cId="563484500" sldId="284"/>
            <ac:cxnSpMk id="102" creationId="{2B88D7C1-62AD-316E-6601-B1FE7623E8E5}"/>
          </ac:cxnSpMkLst>
        </pc:cxnChg>
        <pc:cxnChg chg="add mod">
          <ac:chgData name="Miguel De Le Court" userId="d36db037-f62a-4be1-b7dd-67e011f84700" providerId="ADAL" clId="{1ABB5AD9-BAA8-4A71-855B-C66A2C3DC15B}" dt="2023-04-21T07:27:41.263" v="123"/>
          <ac:cxnSpMkLst>
            <pc:docMk/>
            <pc:sldMk cId="563484500" sldId="284"/>
            <ac:cxnSpMk id="103" creationId="{C5503C84-563C-3102-6B88-DD2353C67C8E}"/>
          </ac:cxnSpMkLst>
        </pc:cxnChg>
        <pc:cxnChg chg="add mod">
          <ac:chgData name="Miguel De Le Court" userId="d36db037-f62a-4be1-b7dd-67e011f84700" providerId="ADAL" clId="{1ABB5AD9-BAA8-4A71-855B-C66A2C3DC15B}" dt="2023-04-21T07:27:41.263" v="123"/>
          <ac:cxnSpMkLst>
            <pc:docMk/>
            <pc:sldMk cId="563484500" sldId="284"/>
            <ac:cxnSpMk id="104" creationId="{6F748C1B-2D6E-C2A0-CC85-21CF2FCBF6B3}"/>
          </ac:cxnSpMkLst>
        </pc:cxnChg>
        <pc:cxnChg chg="add mod">
          <ac:chgData name="Miguel De Le Court" userId="d36db037-f62a-4be1-b7dd-67e011f84700" providerId="ADAL" clId="{1ABB5AD9-BAA8-4A71-855B-C66A2C3DC15B}" dt="2023-04-21T07:27:41.263" v="123"/>
          <ac:cxnSpMkLst>
            <pc:docMk/>
            <pc:sldMk cId="563484500" sldId="284"/>
            <ac:cxnSpMk id="105" creationId="{01C9C038-394C-E251-A505-F43F54D7CA3D}"/>
          </ac:cxnSpMkLst>
        </pc:cxnChg>
        <pc:cxnChg chg="add mod">
          <ac:chgData name="Miguel De Le Court" userId="d36db037-f62a-4be1-b7dd-67e011f84700" providerId="ADAL" clId="{1ABB5AD9-BAA8-4A71-855B-C66A2C3DC15B}" dt="2023-04-21T07:27:41.263" v="123"/>
          <ac:cxnSpMkLst>
            <pc:docMk/>
            <pc:sldMk cId="563484500" sldId="284"/>
            <ac:cxnSpMk id="106" creationId="{E9488D14-2A93-6AF2-F8A6-2F8C1140B54A}"/>
          </ac:cxnSpMkLst>
        </pc:cxnChg>
        <pc:cxnChg chg="add mod">
          <ac:chgData name="Miguel De Le Court" userId="d36db037-f62a-4be1-b7dd-67e011f84700" providerId="ADAL" clId="{1ABB5AD9-BAA8-4A71-855B-C66A2C3DC15B}" dt="2023-04-21T07:27:41.263" v="123"/>
          <ac:cxnSpMkLst>
            <pc:docMk/>
            <pc:sldMk cId="563484500" sldId="284"/>
            <ac:cxnSpMk id="107" creationId="{5D08EA84-E250-A39C-3819-D91ADDBE186C}"/>
          </ac:cxnSpMkLst>
        </pc:cxnChg>
        <pc:cxnChg chg="add mod">
          <ac:chgData name="Miguel De Le Court" userId="d36db037-f62a-4be1-b7dd-67e011f84700" providerId="ADAL" clId="{1ABB5AD9-BAA8-4A71-855B-C66A2C3DC15B}" dt="2023-04-21T07:27:41.263" v="123"/>
          <ac:cxnSpMkLst>
            <pc:docMk/>
            <pc:sldMk cId="563484500" sldId="284"/>
            <ac:cxnSpMk id="108" creationId="{7A035618-CB71-81F8-3445-20B0CD43221C}"/>
          </ac:cxnSpMkLst>
        </pc:cxnChg>
        <pc:cxnChg chg="add mod">
          <ac:chgData name="Miguel De Le Court" userId="d36db037-f62a-4be1-b7dd-67e011f84700" providerId="ADAL" clId="{1ABB5AD9-BAA8-4A71-855B-C66A2C3DC15B}" dt="2023-04-21T07:27:41.263" v="123"/>
          <ac:cxnSpMkLst>
            <pc:docMk/>
            <pc:sldMk cId="563484500" sldId="284"/>
            <ac:cxnSpMk id="109" creationId="{4023FBFE-A1D6-9D9B-93B3-86B4EFFBBEA5}"/>
          </ac:cxnSpMkLst>
        </pc:cxnChg>
        <pc:cxnChg chg="add del mod">
          <ac:chgData name="Miguel De Le Court" userId="d36db037-f62a-4be1-b7dd-67e011f84700" providerId="ADAL" clId="{1ABB5AD9-BAA8-4A71-855B-C66A2C3DC15B}" dt="2023-04-21T07:27:56.545" v="127"/>
          <ac:cxnSpMkLst>
            <pc:docMk/>
            <pc:sldMk cId="563484500" sldId="284"/>
            <ac:cxnSpMk id="110" creationId="{A9E4F5C3-467D-5D22-09F7-040B5C135672}"/>
          </ac:cxnSpMkLst>
        </pc:cxnChg>
        <pc:cxnChg chg="mod">
          <ac:chgData name="Miguel De Le Court" userId="d36db037-f62a-4be1-b7dd-67e011f84700" providerId="ADAL" clId="{1ABB5AD9-BAA8-4A71-855B-C66A2C3DC15B}" dt="2023-04-21T07:22:25.869" v="97" actId="14100"/>
          <ac:cxnSpMkLst>
            <pc:docMk/>
            <pc:sldMk cId="563484500" sldId="284"/>
            <ac:cxnSpMk id="140" creationId="{1F2B9BCF-B3ED-B78B-C256-D36156B838B0}"/>
          </ac:cxnSpMkLst>
        </pc:cxnChg>
        <pc:cxnChg chg="mod">
          <ac:chgData name="Miguel De Le Court" userId="d36db037-f62a-4be1-b7dd-67e011f84700" providerId="ADAL" clId="{1ABB5AD9-BAA8-4A71-855B-C66A2C3DC15B}" dt="2023-04-21T07:22:35.073" v="98" actId="14100"/>
          <ac:cxnSpMkLst>
            <pc:docMk/>
            <pc:sldMk cId="563484500" sldId="284"/>
            <ac:cxnSpMk id="141" creationId="{342DE660-6E19-06BB-7D7F-082817C23616}"/>
          </ac:cxnSpMkLst>
        </pc:cxnChg>
        <pc:cxnChg chg="mod">
          <ac:chgData name="Miguel De Le Court" userId="d36db037-f62a-4be1-b7dd-67e011f84700" providerId="ADAL" clId="{1ABB5AD9-BAA8-4A71-855B-C66A2C3DC15B}" dt="2023-04-21T07:22:39.332" v="99" actId="14100"/>
          <ac:cxnSpMkLst>
            <pc:docMk/>
            <pc:sldMk cId="563484500" sldId="284"/>
            <ac:cxnSpMk id="142" creationId="{564EE4B6-21A8-8BB3-DB88-591C003F81A9}"/>
          </ac:cxnSpMkLst>
        </pc:cxnChg>
        <pc:cxnChg chg="mod">
          <ac:chgData name="Miguel De Le Court" userId="d36db037-f62a-4be1-b7dd-67e011f84700" providerId="ADAL" clId="{1ABB5AD9-BAA8-4A71-855B-C66A2C3DC15B}" dt="2023-04-21T07:22:42.931" v="100" actId="14100"/>
          <ac:cxnSpMkLst>
            <pc:docMk/>
            <pc:sldMk cId="563484500" sldId="284"/>
            <ac:cxnSpMk id="143" creationId="{2BBF6F29-94AC-7E4C-2616-33E4C8187116}"/>
          </ac:cxnSpMkLst>
        </pc:cxnChg>
        <pc:cxnChg chg="mod">
          <ac:chgData name="Miguel De Le Court" userId="d36db037-f62a-4be1-b7dd-67e011f84700" providerId="ADAL" clId="{1ABB5AD9-BAA8-4A71-855B-C66A2C3DC15B}" dt="2023-04-21T07:22:46.115" v="101" actId="14100"/>
          <ac:cxnSpMkLst>
            <pc:docMk/>
            <pc:sldMk cId="563484500" sldId="284"/>
            <ac:cxnSpMk id="144" creationId="{21B84062-CCFA-5D42-CE8A-525967820CE5}"/>
          </ac:cxnSpMkLst>
        </pc:cxnChg>
        <pc:cxnChg chg="mod">
          <ac:chgData name="Miguel De Le Court" userId="d36db037-f62a-4be1-b7dd-67e011f84700" providerId="ADAL" clId="{1ABB5AD9-BAA8-4A71-855B-C66A2C3DC15B}" dt="2023-04-21T07:22:52.287" v="102" actId="14100"/>
          <ac:cxnSpMkLst>
            <pc:docMk/>
            <pc:sldMk cId="563484500" sldId="284"/>
            <ac:cxnSpMk id="145" creationId="{F1289CEB-60E0-9F9E-E759-8B544B78E880}"/>
          </ac:cxnSpMkLst>
        </pc:cxnChg>
        <pc:cxnChg chg="mod">
          <ac:chgData name="Miguel De Le Court" userId="d36db037-f62a-4be1-b7dd-67e011f84700" providerId="ADAL" clId="{1ABB5AD9-BAA8-4A71-855B-C66A2C3DC15B}" dt="2023-04-21T07:23:08.101" v="106" actId="14100"/>
          <ac:cxnSpMkLst>
            <pc:docMk/>
            <pc:sldMk cId="563484500" sldId="284"/>
            <ac:cxnSpMk id="146" creationId="{5BE07C55-B3E0-806D-C83A-F85676574505}"/>
          </ac:cxnSpMkLst>
        </pc:cxnChg>
        <pc:cxnChg chg="mod">
          <ac:chgData name="Miguel De Le Court" userId="d36db037-f62a-4be1-b7dd-67e011f84700" providerId="ADAL" clId="{1ABB5AD9-BAA8-4A71-855B-C66A2C3DC15B}" dt="2023-04-21T07:23:05.135" v="105" actId="14100"/>
          <ac:cxnSpMkLst>
            <pc:docMk/>
            <pc:sldMk cId="563484500" sldId="284"/>
            <ac:cxnSpMk id="147" creationId="{7469EEA3-472E-4FB8-BD1A-E1EB2C4B9F44}"/>
          </ac:cxnSpMkLst>
        </pc:cxnChg>
        <pc:cxnChg chg="mod">
          <ac:chgData name="Miguel De Le Court" userId="d36db037-f62a-4be1-b7dd-67e011f84700" providerId="ADAL" clId="{1ABB5AD9-BAA8-4A71-855B-C66A2C3DC15B}" dt="2023-04-21T07:23:11.317" v="107" actId="14100"/>
          <ac:cxnSpMkLst>
            <pc:docMk/>
            <pc:sldMk cId="563484500" sldId="284"/>
            <ac:cxnSpMk id="148" creationId="{B894AF75-E82A-71A7-1F2D-E11113712AAF}"/>
          </ac:cxnSpMkLst>
        </pc:cxnChg>
        <pc:cxnChg chg="mod">
          <ac:chgData name="Miguel De Le Court" userId="d36db037-f62a-4be1-b7dd-67e011f84700" providerId="ADAL" clId="{1ABB5AD9-BAA8-4A71-855B-C66A2C3DC15B}" dt="2023-04-21T07:22:58.237" v="103" actId="14100"/>
          <ac:cxnSpMkLst>
            <pc:docMk/>
            <pc:sldMk cId="563484500" sldId="284"/>
            <ac:cxnSpMk id="149" creationId="{7DE999E9-71C7-EAAC-19E3-6B32DF65B7C0}"/>
          </ac:cxnSpMkLst>
        </pc:cxnChg>
        <pc:cxnChg chg="del mod">
          <ac:chgData name="Miguel De Le Court" userId="d36db037-f62a-4be1-b7dd-67e011f84700" providerId="ADAL" clId="{1ABB5AD9-BAA8-4A71-855B-C66A2C3DC15B}" dt="2023-04-21T07:28:04.136" v="128" actId="478"/>
          <ac:cxnSpMkLst>
            <pc:docMk/>
            <pc:sldMk cId="563484500" sldId="284"/>
            <ac:cxnSpMk id="150" creationId="{79015545-39E7-652B-F6CF-11145A62C1A5}"/>
          </ac:cxnSpMkLst>
        </pc:cxnChg>
        <pc:cxnChg chg="del mod">
          <ac:chgData name="Miguel De Le Court" userId="d36db037-f62a-4be1-b7dd-67e011f84700" providerId="ADAL" clId="{1ABB5AD9-BAA8-4A71-855B-C66A2C3DC15B}" dt="2023-04-21T07:28:04.136" v="128" actId="478"/>
          <ac:cxnSpMkLst>
            <pc:docMk/>
            <pc:sldMk cId="563484500" sldId="284"/>
            <ac:cxnSpMk id="151" creationId="{F79ABD55-C393-1E61-48F7-B046BE81D486}"/>
          </ac:cxnSpMkLst>
        </pc:cxnChg>
        <pc:cxnChg chg="del">
          <ac:chgData name="Miguel De Le Court" userId="d36db037-f62a-4be1-b7dd-67e011f84700" providerId="ADAL" clId="{1ABB5AD9-BAA8-4A71-855B-C66A2C3DC15B}" dt="2023-04-21T07:28:04.136" v="128" actId="478"/>
          <ac:cxnSpMkLst>
            <pc:docMk/>
            <pc:sldMk cId="563484500" sldId="284"/>
            <ac:cxnSpMk id="152" creationId="{5C770BA0-BAF9-2EFE-5556-3CFE7CC0B616}"/>
          </ac:cxnSpMkLst>
        </pc:cxnChg>
        <pc:cxnChg chg="del">
          <ac:chgData name="Miguel De Le Court" userId="d36db037-f62a-4be1-b7dd-67e011f84700" providerId="ADAL" clId="{1ABB5AD9-BAA8-4A71-855B-C66A2C3DC15B}" dt="2023-04-21T07:28:04.136" v="128" actId="478"/>
          <ac:cxnSpMkLst>
            <pc:docMk/>
            <pc:sldMk cId="563484500" sldId="284"/>
            <ac:cxnSpMk id="153" creationId="{C8EA84CC-0387-A4ED-ECB4-4446B2A090CA}"/>
          </ac:cxnSpMkLst>
        </pc:cxnChg>
        <pc:cxnChg chg="del mod">
          <ac:chgData name="Miguel De Le Court" userId="d36db037-f62a-4be1-b7dd-67e011f84700" providerId="ADAL" clId="{1ABB5AD9-BAA8-4A71-855B-C66A2C3DC15B}" dt="2023-04-21T07:28:04.136" v="128" actId="478"/>
          <ac:cxnSpMkLst>
            <pc:docMk/>
            <pc:sldMk cId="563484500" sldId="284"/>
            <ac:cxnSpMk id="154" creationId="{59342B67-AFF3-A423-177E-42C4C1054184}"/>
          </ac:cxnSpMkLst>
        </pc:cxnChg>
        <pc:cxnChg chg="del mod">
          <ac:chgData name="Miguel De Le Court" userId="d36db037-f62a-4be1-b7dd-67e011f84700" providerId="ADAL" clId="{1ABB5AD9-BAA8-4A71-855B-C66A2C3DC15B}" dt="2023-04-21T07:28:04.136" v="128" actId="478"/>
          <ac:cxnSpMkLst>
            <pc:docMk/>
            <pc:sldMk cId="563484500" sldId="284"/>
            <ac:cxnSpMk id="155" creationId="{DF2F626D-2E3D-8161-6907-123D8B46D070}"/>
          </ac:cxnSpMkLst>
        </pc:cxnChg>
        <pc:cxnChg chg="add del mod">
          <ac:chgData name="Miguel De Le Court" userId="d36db037-f62a-4be1-b7dd-67e011f84700" providerId="ADAL" clId="{1ABB5AD9-BAA8-4A71-855B-C66A2C3DC15B}" dt="2023-04-21T07:27:56.545" v="127"/>
          <ac:cxnSpMkLst>
            <pc:docMk/>
            <pc:sldMk cId="563484500" sldId="284"/>
            <ac:cxnSpMk id="157" creationId="{7AB9F261-60AE-BFA6-F71E-A833FBB0FC13}"/>
          </ac:cxnSpMkLst>
        </pc:cxnChg>
        <pc:cxnChg chg="add del mod">
          <ac:chgData name="Miguel De Le Court" userId="d36db037-f62a-4be1-b7dd-67e011f84700" providerId="ADAL" clId="{1ABB5AD9-BAA8-4A71-855B-C66A2C3DC15B}" dt="2023-04-21T07:27:56.545" v="127"/>
          <ac:cxnSpMkLst>
            <pc:docMk/>
            <pc:sldMk cId="563484500" sldId="284"/>
            <ac:cxnSpMk id="158" creationId="{7FE15C25-DD85-2143-4368-E7EA48BBC5D8}"/>
          </ac:cxnSpMkLst>
        </pc:cxnChg>
        <pc:cxnChg chg="add del mod">
          <ac:chgData name="Miguel De Le Court" userId="d36db037-f62a-4be1-b7dd-67e011f84700" providerId="ADAL" clId="{1ABB5AD9-BAA8-4A71-855B-C66A2C3DC15B}" dt="2023-04-21T07:27:56.545" v="127"/>
          <ac:cxnSpMkLst>
            <pc:docMk/>
            <pc:sldMk cId="563484500" sldId="284"/>
            <ac:cxnSpMk id="159" creationId="{CAD4D8EF-3B57-4CAA-CBD3-CF47419C2155}"/>
          </ac:cxnSpMkLst>
        </pc:cxnChg>
        <pc:cxnChg chg="add del mod">
          <ac:chgData name="Miguel De Le Court" userId="d36db037-f62a-4be1-b7dd-67e011f84700" providerId="ADAL" clId="{1ABB5AD9-BAA8-4A71-855B-C66A2C3DC15B}" dt="2023-04-21T07:27:56.545" v="127"/>
          <ac:cxnSpMkLst>
            <pc:docMk/>
            <pc:sldMk cId="563484500" sldId="284"/>
            <ac:cxnSpMk id="160" creationId="{8DE01645-38D5-C050-3C13-A6288679C552}"/>
          </ac:cxnSpMkLst>
        </pc:cxnChg>
        <pc:cxnChg chg="add del mod">
          <ac:chgData name="Miguel De Le Court" userId="d36db037-f62a-4be1-b7dd-67e011f84700" providerId="ADAL" clId="{1ABB5AD9-BAA8-4A71-855B-C66A2C3DC15B}" dt="2023-04-21T07:27:56.545" v="127"/>
          <ac:cxnSpMkLst>
            <pc:docMk/>
            <pc:sldMk cId="563484500" sldId="284"/>
            <ac:cxnSpMk id="161" creationId="{4C407E3A-01BA-5645-F9EB-F53E81855517}"/>
          </ac:cxnSpMkLst>
        </pc:cxnChg>
        <pc:cxnChg chg="add del mod">
          <ac:chgData name="Miguel De Le Court" userId="d36db037-f62a-4be1-b7dd-67e011f84700" providerId="ADAL" clId="{1ABB5AD9-BAA8-4A71-855B-C66A2C3DC15B}" dt="2023-04-21T07:27:56.545" v="127"/>
          <ac:cxnSpMkLst>
            <pc:docMk/>
            <pc:sldMk cId="563484500" sldId="284"/>
            <ac:cxnSpMk id="162" creationId="{B848E8B9-D481-6441-7DB5-6A8473C6C7F2}"/>
          </ac:cxnSpMkLst>
        </pc:cxnChg>
        <pc:cxnChg chg="add del mod">
          <ac:chgData name="Miguel De Le Court" userId="d36db037-f62a-4be1-b7dd-67e011f84700" providerId="ADAL" clId="{1ABB5AD9-BAA8-4A71-855B-C66A2C3DC15B}" dt="2023-04-21T07:27:56.545" v="127"/>
          <ac:cxnSpMkLst>
            <pc:docMk/>
            <pc:sldMk cId="563484500" sldId="284"/>
            <ac:cxnSpMk id="163" creationId="{47C6C465-A760-400E-2274-0DC113D1861F}"/>
          </ac:cxnSpMkLst>
        </pc:cxnChg>
        <pc:cxnChg chg="add del mod">
          <ac:chgData name="Miguel De Le Court" userId="d36db037-f62a-4be1-b7dd-67e011f84700" providerId="ADAL" clId="{1ABB5AD9-BAA8-4A71-855B-C66A2C3DC15B}" dt="2023-04-21T07:27:56.545" v="127"/>
          <ac:cxnSpMkLst>
            <pc:docMk/>
            <pc:sldMk cId="563484500" sldId="284"/>
            <ac:cxnSpMk id="164" creationId="{BE961881-682F-6D5B-6DE8-434DE9959718}"/>
          </ac:cxnSpMkLst>
        </pc:cxnChg>
        <pc:cxnChg chg="add del mod">
          <ac:chgData name="Miguel De Le Court" userId="d36db037-f62a-4be1-b7dd-67e011f84700" providerId="ADAL" clId="{1ABB5AD9-BAA8-4A71-855B-C66A2C3DC15B}" dt="2023-04-21T07:27:56.545" v="127"/>
          <ac:cxnSpMkLst>
            <pc:docMk/>
            <pc:sldMk cId="563484500" sldId="284"/>
            <ac:cxnSpMk id="165" creationId="{13A28EB6-79BB-4A43-66CE-3A97A62FC756}"/>
          </ac:cxnSpMkLst>
        </pc:cxnChg>
        <pc:cxnChg chg="add del mod">
          <ac:chgData name="Miguel De Le Court" userId="d36db037-f62a-4be1-b7dd-67e011f84700" providerId="ADAL" clId="{1ABB5AD9-BAA8-4A71-855B-C66A2C3DC15B}" dt="2023-04-21T07:28:08.720" v="132"/>
          <ac:cxnSpMkLst>
            <pc:docMk/>
            <pc:sldMk cId="563484500" sldId="284"/>
            <ac:cxnSpMk id="167" creationId="{5DABD0EB-72F1-307C-EE49-2394B6F83FDB}"/>
          </ac:cxnSpMkLst>
        </pc:cxnChg>
        <pc:cxnChg chg="add del mod">
          <ac:chgData name="Miguel De Le Court" userId="d36db037-f62a-4be1-b7dd-67e011f84700" providerId="ADAL" clId="{1ABB5AD9-BAA8-4A71-855B-C66A2C3DC15B}" dt="2023-04-21T07:28:08.720" v="132"/>
          <ac:cxnSpMkLst>
            <pc:docMk/>
            <pc:sldMk cId="563484500" sldId="284"/>
            <ac:cxnSpMk id="168" creationId="{1650AF2D-02CC-500F-F324-4225F052BE5F}"/>
          </ac:cxnSpMkLst>
        </pc:cxnChg>
        <pc:cxnChg chg="add del mod">
          <ac:chgData name="Miguel De Le Court" userId="d36db037-f62a-4be1-b7dd-67e011f84700" providerId="ADAL" clId="{1ABB5AD9-BAA8-4A71-855B-C66A2C3DC15B}" dt="2023-04-21T07:28:08.720" v="132"/>
          <ac:cxnSpMkLst>
            <pc:docMk/>
            <pc:sldMk cId="563484500" sldId="284"/>
            <ac:cxnSpMk id="169" creationId="{5BCCBB3B-34D0-AEEE-1EF3-A488B66DD8DF}"/>
          </ac:cxnSpMkLst>
        </pc:cxnChg>
        <pc:cxnChg chg="add del mod">
          <ac:chgData name="Miguel De Le Court" userId="d36db037-f62a-4be1-b7dd-67e011f84700" providerId="ADAL" clId="{1ABB5AD9-BAA8-4A71-855B-C66A2C3DC15B}" dt="2023-04-21T07:28:08.720" v="132"/>
          <ac:cxnSpMkLst>
            <pc:docMk/>
            <pc:sldMk cId="563484500" sldId="284"/>
            <ac:cxnSpMk id="170" creationId="{AB450D8E-B58E-D972-325B-CDA866AB440B}"/>
          </ac:cxnSpMkLst>
        </pc:cxnChg>
        <pc:cxnChg chg="add del mod">
          <ac:chgData name="Miguel De Le Court" userId="d36db037-f62a-4be1-b7dd-67e011f84700" providerId="ADAL" clId="{1ABB5AD9-BAA8-4A71-855B-C66A2C3DC15B}" dt="2023-04-21T07:28:08.720" v="132"/>
          <ac:cxnSpMkLst>
            <pc:docMk/>
            <pc:sldMk cId="563484500" sldId="284"/>
            <ac:cxnSpMk id="171" creationId="{CA4D9F9B-EF3E-A91A-24DB-803DEDFEB2FE}"/>
          </ac:cxnSpMkLst>
        </pc:cxnChg>
        <pc:cxnChg chg="add del mod">
          <ac:chgData name="Miguel De Le Court" userId="d36db037-f62a-4be1-b7dd-67e011f84700" providerId="ADAL" clId="{1ABB5AD9-BAA8-4A71-855B-C66A2C3DC15B}" dt="2023-04-21T07:28:08.720" v="132"/>
          <ac:cxnSpMkLst>
            <pc:docMk/>
            <pc:sldMk cId="563484500" sldId="284"/>
            <ac:cxnSpMk id="172" creationId="{83BE057D-DD3D-30DB-55EF-C11E69C134AE}"/>
          </ac:cxnSpMkLst>
        </pc:cxnChg>
        <pc:cxnChg chg="add del mod">
          <ac:chgData name="Miguel De Le Court" userId="d36db037-f62a-4be1-b7dd-67e011f84700" providerId="ADAL" clId="{1ABB5AD9-BAA8-4A71-855B-C66A2C3DC15B}" dt="2023-04-21T07:28:08.720" v="132"/>
          <ac:cxnSpMkLst>
            <pc:docMk/>
            <pc:sldMk cId="563484500" sldId="284"/>
            <ac:cxnSpMk id="173" creationId="{921AE5AA-136A-D3BA-2C06-C4064FDDA6B2}"/>
          </ac:cxnSpMkLst>
        </pc:cxnChg>
        <pc:cxnChg chg="add del mod">
          <ac:chgData name="Miguel De Le Court" userId="d36db037-f62a-4be1-b7dd-67e011f84700" providerId="ADAL" clId="{1ABB5AD9-BAA8-4A71-855B-C66A2C3DC15B}" dt="2023-04-21T07:28:08.720" v="132"/>
          <ac:cxnSpMkLst>
            <pc:docMk/>
            <pc:sldMk cId="563484500" sldId="284"/>
            <ac:cxnSpMk id="174" creationId="{93987F96-2AA5-5539-8AFC-6F098E69E07A}"/>
          </ac:cxnSpMkLst>
        </pc:cxnChg>
        <pc:cxnChg chg="add del mod">
          <ac:chgData name="Miguel De Le Court" userId="d36db037-f62a-4be1-b7dd-67e011f84700" providerId="ADAL" clId="{1ABB5AD9-BAA8-4A71-855B-C66A2C3DC15B}" dt="2023-04-21T07:28:08.720" v="132"/>
          <ac:cxnSpMkLst>
            <pc:docMk/>
            <pc:sldMk cId="563484500" sldId="284"/>
            <ac:cxnSpMk id="175" creationId="{F8D08B36-C29D-3FF3-DFB9-EA0CB6DA13FC}"/>
          </ac:cxnSpMkLst>
        </pc:cxnChg>
        <pc:cxnChg chg="add del mod">
          <ac:chgData name="Miguel De Le Court" userId="d36db037-f62a-4be1-b7dd-67e011f84700" providerId="ADAL" clId="{1ABB5AD9-BAA8-4A71-855B-C66A2C3DC15B}" dt="2023-04-21T07:28:08.720" v="132"/>
          <ac:cxnSpMkLst>
            <pc:docMk/>
            <pc:sldMk cId="563484500" sldId="284"/>
            <ac:cxnSpMk id="176" creationId="{B2DC50B6-8F22-8897-76EF-159814AF1663}"/>
          </ac:cxnSpMkLst>
        </pc:cxnChg>
        <pc:cxnChg chg="add del mod">
          <ac:chgData name="Miguel De Le Court" userId="d36db037-f62a-4be1-b7dd-67e011f84700" providerId="ADAL" clId="{1ABB5AD9-BAA8-4A71-855B-C66A2C3DC15B}" dt="2023-04-21T07:28:14" v="136"/>
          <ac:cxnSpMkLst>
            <pc:docMk/>
            <pc:sldMk cId="563484500" sldId="284"/>
            <ac:cxnSpMk id="178" creationId="{6C90EC1E-C09F-DB5B-7606-C249F806BDA1}"/>
          </ac:cxnSpMkLst>
        </pc:cxnChg>
        <pc:cxnChg chg="add del mod">
          <ac:chgData name="Miguel De Le Court" userId="d36db037-f62a-4be1-b7dd-67e011f84700" providerId="ADAL" clId="{1ABB5AD9-BAA8-4A71-855B-C66A2C3DC15B}" dt="2023-04-21T07:28:14" v="136"/>
          <ac:cxnSpMkLst>
            <pc:docMk/>
            <pc:sldMk cId="563484500" sldId="284"/>
            <ac:cxnSpMk id="179" creationId="{2E2B1E6F-344F-BA3E-7B59-12109599BD3D}"/>
          </ac:cxnSpMkLst>
        </pc:cxnChg>
        <pc:cxnChg chg="add del mod">
          <ac:chgData name="Miguel De Le Court" userId="d36db037-f62a-4be1-b7dd-67e011f84700" providerId="ADAL" clId="{1ABB5AD9-BAA8-4A71-855B-C66A2C3DC15B}" dt="2023-04-21T07:28:14" v="136"/>
          <ac:cxnSpMkLst>
            <pc:docMk/>
            <pc:sldMk cId="563484500" sldId="284"/>
            <ac:cxnSpMk id="180" creationId="{6CB52DBA-CE49-E62F-9E5D-D6285438385A}"/>
          </ac:cxnSpMkLst>
        </pc:cxnChg>
        <pc:cxnChg chg="add del mod">
          <ac:chgData name="Miguel De Le Court" userId="d36db037-f62a-4be1-b7dd-67e011f84700" providerId="ADAL" clId="{1ABB5AD9-BAA8-4A71-855B-C66A2C3DC15B}" dt="2023-04-21T07:28:14" v="136"/>
          <ac:cxnSpMkLst>
            <pc:docMk/>
            <pc:sldMk cId="563484500" sldId="284"/>
            <ac:cxnSpMk id="181" creationId="{CCF7C5AE-34EF-415A-A88C-CC9CAAA62FDB}"/>
          </ac:cxnSpMkLst>
        </pc:cxnChg>
        <pc:cxnChg chg="add del mod">
          <ac:chgData name="Miguel De Le Court" userId="d36db037-f62a-4be1-b7dd-67e011f84700" providerId="ADAL" clId="{1ABB5AD9-BAA8-4A71-855B-C66A2C3DC15B}" dt="2023-04-21T07:28:14" v="136"/>
          <ac:cxnSpMkLst>
            <pc:docMk/>
            <pc:sldMk cId="563484500" sldId="284"/>
            <ac:cxnSpMk id="182" creationId="{51BF05F1-1017-3F4A-F206-561074D3FC8A}"/>
          </ac:cxnSpMkLst>
        </pc:cxnChg>
        <pc:cxnChg chg="add del mod">
          <ac:chgData name="Miguel De Le Court" userId="d36db037-f62a-4be1-b7dd-67e011f84700" providerId="ADAL" clId="{1ABB5AD9-BAA8-4A71-855B-C66A2C3DC15B}" dt="2023-04-21T07:28:14" v="136"/>
          <ac:cxnSpMkLst>
            <pc:docMk/>
            <pc:sldMk cId="563484500" sldId="284"/>
            <ac:cxnSpMk id="183" creationId="{F3EC4B3D-DDBD-F473-3438-502070E677E8}"/>
          </ac:cxnSpMkLst>
        </pc:cxnChg>
        <pc:cxnChg chg="add del mod">
          <ac:chgData name="Miguel De Le Court" userId="d36db037-f62a-4be1-b7dd-67e011f84700" providerId="ADAL" clId="{1ABB5AD9-BAA8-4A71-855B-C66A2C3DC15B}" dt="2023-04-21T07:28:14" v="136"/>
          <ac:cxnSpMkLst>
            <pc:docMk/>
            <pc:sldMk cId="563484500" sldId="284"/>
            <ac:cxnSpMk id="184" creationId="{B37B8F48-8792-CA71-3B26-01747F734640}"/>
          </ac:cxnSpMkLst>
        </pc:cxnChg>
        <pc:cxnChg chg="add del mod">
          <ac:chgData name="Miguel De Le Court" userId="d36db037-f62a-4be1-b7dd-67e011f84700" providerId="ADAL" clId="{1ABB5AD9-BAA8-4A71-855B-C66A2C3DC15B}" dt="2023-04-21T07:28:14" v="136"/>
          <ac:cxnSpMkLst>
            <pc:docMk/>
            <pc:sldMk cId="563484500" sldId="284"/>
            <ac:cxnSpMk id="185" creationId="{6191181D-5CE7-2E67-942D-A7E5C3ED89CE}"/>
          </ac:cxnSpMkLst>
        </pc:cxnChg>
        <pc:cxnChg chg="add del mod">
          <ac:chgData name="Miguel De Le Court" userId="d36db037-f62a-4be1-b7dd-67e011f84700" providerId="ADAL" clId="{1ABB5AD9-BAA8-4A71-855B-C66A2C3DC15B}" dt="2023-04-21T07:28:14" v="136"/>
          <ac:cxnSpMkLst>
            <pc:docMk/>
            <pc:sldMk cId="563484500" sldId="284"/>
            <ac:cxnSpMk id="186" creationId="{6D977C51-451F-54FC-0269-F0BB9F020851}"/>
          </ac:cxnSpMkLst>
        </pc:cxnChg>
        <pc:cxnChg chg="add del mod">
          <ac:chgData name="Miguel De Le Court" userId="d36db037-f62a-4be1-b7dd-67e011f84700" providerId="ADAL" clId="{1ABB5AD9-BAA8-4A71-855B-C66A2C3DC15B}" dt="2023-04-21T07:28:14" v="136"/>
          <ac:cxnSpMkLst>
            <pc:docMk/>
            <pc:sldMk cId="563484500" sldId="284"/>
            <ac:cxnSpMk id="187" creationId="{7DAB0E2C-D63F-9F30-C5C4-AC5E10B777B3}"/>
          </ac:cxnSpMkLst>
        </pc:cxnChg>
        <pc:cxnChg chg="add mod">
          <ac:chgData name="Miguel De Le Court" userId="d36db037-f62a-4be1-b7dd-67e011f84700" providerId="ADAL" clId="{1ABB5AD9-BAA8-4A71-855B-C66A2C3DC15B}" dt="2023-04-21T07:28:28.932" v="138" actId="1076"/>
          <ac:cxnSpMkLst>
            <pc:docMk/>
            <pc:sldMk cId="563484500" sldId="284"/>
            <ac:cxnSpMk id="188" creationId="{4294C6E6-AB28-3567-2652-36D48E768EC2}"/>
          </ac:cxnSpMkLst>
        </pc:cxnChg>
        <pc:cxnChg chg="add mod">
          <ac:chgData name="Miguel De Le Court" userId="d36db037-f62a-4be1-b7dd-67e011f84700" providerId="ADAL" clId="{1ABB5AD9-BAA8-4A71-855B-C66A2C3DC15B}" dt="2023-04-21T07:28:28.932" v="138" actId="1076"/>
          <ac:cxnSpMkLst>
            <pc:docMk/>
            <pc:sldMk cId="563484500" sldId="284"/>
            <ac:cxnSpMk id="189" creationId="{51D4EC3F-2A5D-E390-92BB-3C756C746CC3}"/>
          </ac:cxnSpMkLst>
        </pc:cxnChg>
        <pc:cxnChg chg="add mod">
          <ac:chgData name="Miguel De Le Court" userId="d36db037-f62a-4be1-b7dd-67e011f84700" providerId="ADAL" clId="{1ABB5AD9-BAA8-4A71-855B-C66A2C3DC15B}" dt="2023-04-21T07:28:28.932" v="138" actId="1076"/>
          <ac:cxnSpMkLst>
            <pc:docMk/>
            <pc:sldMk cId="563484500" sldId="284"/>
            <ac:cxnSpMk id="190" creationId="{887E9EDA-58C4-E4E3-5620-A54A1D3F5C52}"/>
          </ac:cxnSpMkLst>
        </pc:cxnChg>
        <pc:cxnChg chg="add mod">
          <ac:chgData name="Miguel De Le Court" userId="d36db037-f62a-4be1-b7dd-67e011f84700" providerId="ADAL" clId="{1ABB5AD9-BAA8-4A71-855B-C66A2C3DC15B}" dt="2023-04-21T07:28:28.932" v="138" actId="1076"/>
          <ac:cxnSpMkLst>
            <pc:docMk/>
            <pc:sldMk cId="563484500" sldId="284"/>
            <ac:cxnSpMk id="191" creationId="{59ADD9E0-4B20-3FD7-4CBB-48F9B42B8F2E}"/>
          </ac:cxnSpMkLst>
        </pc:cxnChg>
        <pc:cxnChg chg="add mod">
          <ac:chgData name="Miguel De Le Court" userId="d36db037-f62a-4be1-b7dd-67e011f84700" providerId="ADAL" clId="{1ABB5AD9-BAA8-4A71-855B-C66A2C3DC15B}" dt="2023-04-21T07:28:28.932" v="138" actId="1076"/>
          <ac:cxnSpMkLst>
            <pc:docMk/>
            <pc:sldMk cId="563484500" sldId="284"/>
            <ac:cxnSpMk id="192" creationId="{8D905C35-6E45-6AAD-F771-D7E212AE9237}"/>
          </ac:cxnSpMkLst>
        </pc:cxnChg>
        <pc:cxnChg chg="add mod">
          <ac:chgData name="Miguel De Le Court" userId="d36db037-f62a-4be1-b7dd-67e011f84700" providerId="ADAL" clId="{1ABB5AD9-BAA8-4A71-855B-C66A2C3DC15B}" dt="2023-04-21T07:28:28.932" v="138" actId="1076"/>
          <ac:cxnSpMkLst>
            <pc:docMk/>
            <pc:sldMk cId="563484500" sldId="284"/>
            <ac:cxnSpMk id="193" creationId="{E111A7F0-DCDD-AE3A-E1EB-4FF145F33469}"/>
          </ac:cxnSpMkLst>
        </pc:cxnChg>
        <pc:cxnChg chg="add mod">
          <ac:chgData name="Miguel De Le Court" userId="d36db037-f62a-4be1-b7dd-67e011f84700" providerId="ADAL" clId="{1ABB5AD9-BAA8-4A71-855B-C66A2C3DC15B}" dt="2023-04-21T07:28:28.932" v="138" actId="1076"/>
          <ac:cxnSpMkLst>
            <pc:docMk/>
            <pc:sldMk cId="563484500" sldId="284"/>
            <ac:cxnSpMk id="194" creationId="{4C5ED908-9705-E480-ECFC-15E04CEA2B4E}"/>
          </ac:cxnSpMkLst>
        </pc:cxnChg>
        <pc:cxnChg chg="add mod">
          <ac:chgData name="Miguel De Le Court" userId="d36db037-f62a-4be1-b7dd-67e011f84700" providerId="ADAL" clId="{1ABB5AD9-BAA8-4A71-855B-C66A2C3DC15B}" dt="2023-04-21T07:28:28.932" v="138" actId="1076"/>
          <ac:cxnSpMkLst>
            <pc:docMk/>
            <pc:sldMk cId="563484500" sldId="284"/>
            <ac:cxnSpMk id="195" creationId="{19113F2B-FF08-0B0E-23CC-0CA2ACEAC3E4}"/>
          </ac:cxnSpMkLst>
        </pc:cxnChg>
        <pc:cxnChg chg="add mod">
          <ac:chgData name="Miguel De Le Court" userId="d36db037-f62a-4be1-b7dd-67e011f84700" providerId="ADAL" clId="{1ABB5AD9-BAA8-4A71-855B-C66A2C3DC15B}" dt="2023-04-21T07:28:28.932" v="138" actId="1076"/>
          <ac:cxnSpMkLst>
            <pc:docMk/>
            <pc:sldMk cId="563484500" sldId="284"/>
            <ac:cxnSpMk id="196" creationId="{E60AC771-60B3-B8D6-8B4A-A9C7F49E06B3}"/>
          </ac:cxnSpMkLst>
        </pc:cxnChg>
        <pc:cxnChg chg="add mod">
          <ac:chgData name="Miguel De Le Court" userId="d36db037-f62a-4be1-b7dd-67e011f84700" providerId="ADAL" clId="{1ABB5AD9-BAA8-4A71-855B-C66A2C3DC15B}" dt="2023-04-21T07:28:28.932" v="138" actId="1076"/>
          <ac:cxnSpMkLst>
            <pc:docMk/>
            <pc:sldMk cId="563484500" sldId="284"/>
            <ac:cxnSpMk id="197" creationId="{1D9962C6-0AF9-E126-55EC-0D80ED891C79}"/>
          </ac:cxnSpMkLst>
        </pc:cxnChg>
      </pc:sldChg>
      <pc:sldChg chg="addSp delSp modSp add del mod ord">
        <pc:chgData name="Miguel De Le Court" userId="d36db037-f62a-4be1-b7dd-67e011f84700" providerId="ADAL" clId="{1ABB5AD9-BAA8-4A71-855B-C66A2C3DC15B}" dt="2023-04-21T07:34:16.210" v="160" actId="47"/>
        <pc:sldMkLst>
          <pc:docMk/>
          <pc:sldMk cId="3214135416" sldId="285"/>
        </pc:sldMkLst>
        <pc:spChg chg="del">
          <ac:chgData name="Miguel De Le Court" userId="d36db037-f62a-4be1-b7dd-67e011f84700" providerId="ADAL" clId="{1ABB5AD9-BAA8-4A71-855B-C66A2C3DC15B}" dt="2023-04-21T07:34:07.904" v="158" actId="478"/>
          <ac:spMkLst>
            <pc:docMk/>
            <pc:sldMk cId="3214135416" sldId="285"/>
            <ac:spMk id="3" creationId="{BB070D7A-2E6B-3661-0677-E1FD08543D0A}"/>
          </ac:spMkLst>
        </pc:spChg>
        <pc:spChg chg="del">
          <ac:chgData name="Miguel De Le Court" userId="d36db037-f62a-4be1-b7dd-67e011f84700" providerId="ADAL" clId="{1ABB5AD9-BAA8-4A71-855B-C66A2C3DC15B}" dt="2023-04-21T07:34:04.770" v="157" actId="478"/>
          <ac:spMkLst>
            <pc:docMk/>
            <pc:sldMk cId="3214135416" sldId="285"/>
            <ac:spMk id="4" creationId="{B2ED796F-9620-6561-75B2-9623867E2EA7}"/>
          </ac:spMkLst>
        </pc:spChg>
        <pc:spChg chg="del">
          <ac:chgData name="Miguel De Le Court" userId="d36db037-f62a-4be1-b7dd-67e011f84700" providerId="ADAL" clId="{1ABB5AD9-BAA8-4A71-855B-C66A2C3DC15B}" dt="2023-04-21T07:34:04.770" v="157" actId="478"/>
          <ac:spMkLst>
            <pc:docMk/>
            <pc:sldMk cId="3214135416" sldId="285"/>
            <ac:spMk id="5" creationId="{2A4F2CF6-FF8B-5797-5283-EE53E1989F04}"/>
          </ac:spMkLst>
        </pc:spChg>
        <pc:spChg chg="del">
          <ac:chgData name="Miguel De Le Court" userId="d36db037-f62a-4be1-b7dd-67e011f84700" providerId="ADAL" clId="{1ABB5AD9-BAA8-4A71-855B-C66A2C3DC15B}" dt="2023-04-21T07:34:04.770" v="157" actId="478"/>
          <ac:spMkLst>
            <pc:docMk/>
            <pc:sldMk cId="3214135416" sldId="285"/>
            <ac:spMk id="6" creationId="{DAF48ED3-C091-21AC-FC27-29F93088F89F}"/>
          </ac:spMkLst>
        </pc:spChg>
        <pc:spChg chg="del">
          <ac:chgData name="Miguel De Le Court" userId="d36db037-f62a-4be1-b7dd-67e011f84700" providerId="ADAL" clId="{1ABB5AD9-BAA8-4A71-855B-C66A2C3DC15B}" dt="2023-04-21T07:34:04.770" v="157" actId="478"/>
          <ac:spMkLst>
            <pc:docMk/>
            <pc:sldMk cId="3214135416" sldId="285"/>
            <ac:spMk id="7" creationId="{F8F27A89-1493-AA6F-87FE-1D89F991672F}"/>
          </ac:spMkLst>
        </pc:spChg>
        <pc:spChg chg="del">
          <ac:chgData name="Miguel De Le Court" userId="d36db037-f62a-4be1-b7dd-67e011f84700" providerId="ADAL" clId="{1ABB5AD9-BAA8-4A71-855B-C66A2C3DC15B}" dt="2023-04-21T07:34:07.904" v="158" actId="478"/>
          <ac:spMkLst>
            <pc:docMk/>
            <pc:sldMk cId="3214135416" sldId="285"/>
            <ac:spMk id="8" creationId="{B058317B-1993-218B-6460-24A59BE55378}"/>
          </ac:spMkLst>
        </pc:spChg>
        <pc:spChg chg="del">
          <ac:chgData name="Miguel De Le Court" userId="d36db037-f62a-4be1-b7dd-67e011f84700" providerId="ADAL" clId="{1ABB5AD9-BAA8-4A71-855B-C66A2C3DC15B}" dt="2023-04-21T07:34:07.904" v="158" actId="478"/>
          <ac:spMkLst>
            <pc:docMk/>
            <pc:sldMk cId="3214135416" sldId="285"/>
            <ac:spMk id="9" creationId="{EA4444AE-B666-D772-EC35-FE61360C6B7E}"/>
          </ac:spMkLst>
        </pc:spChg>
        <pc:spChg chg="del">
          <ac:chgData name="Miguel De Le Court" userId="d36db037-f62a-4be1-b7dd-67e011f84700" providerId="ADAL" clId="{1ABB5AD9-BAA8-4A71-855B-C66A2C3DC15B}" dt="2023-04-21T07:34:07.904" v="158" actId="478"/>
          <ac:spMkLst>
            <pc:docMk/>
            <pc:sldMk cId="3214135416" sldId="285"/>
            <ac:spMk id="10" creationId="{1F90F5E8-191A-1F1A-1CCF-F428637BF2C5}"/>
          </ac:spMkLst>
        </pc:spChg>
        <pc:spChg chg="del">
          <ac:chgData name="Miguel De Le Court" userId="d36db037-f62a-4be1-b7dd-67e011f84700" providerId="ADAL" clId="{1ABB5AD9-BAA8-4A71-855B-C66A2C3DC15B}" dt="2023-04-21T07:34:01.181" v="156" actId="478"/>
          <ac:spMkLst>
            <pc:docMk/>
            <pc:sldMk cId="3214135416" sldId="285"/>
            <ac:spMk id="15" creationId="{7181EF09-4434-17D7-5F1D-AE65EA48DAE6}"/>
          </ac:spMkLst>
        </pc:spChg>
        <pc:graphicFrameChg chg="add del mod">
          <ac:chgData name="Miguel De Le Court" userId="d36db037-f62a-4be1-b7dd-67e011f84700" providerId="ADAL" clId="{1ABB5AD9-BAA8-4A71-855B-C66A2C3DC15B}" dt="2023-04-21T07:32:50.709" v="151" actId="478"/>
          <ac:graphicFrameMkLst>
            <pc:docMk/>
            <pc:sldMk cId="3214135416" sldId="285"/>
            <ac:graphicFrameMk id="2" creationId="{481E0AC7-18D1-6818-2542-3D8F14F46030}"/>
          </ac:graphicFrameMkLst>
        </pc:graphicFrameChg>
        <pc:picChg chg="add mod">
          <ac:chgData name="Miguel De Le Court" userId="d36db037-f62a-4be1-b7dd-67e011f84700" providerId="ADAL" clId="{1ABB5AD9-BAA8-4A71-855B-C66A2C3DC15B}" dt="2023-04-21T07:33:55.084" v="155" actId="962"/>
          <ac:picMkLst>
            <pc:docMk/>
            <pc:sldMk cId="3214135416" sldId="285"/>
            <ac:picMk id="12" creationId="{FBFD4A17-29E4-A55F-C5DB-CF8B32667694}"/>
          </ac:picMkLst>
        </pc:picChg>
      </pc:sldChg>
      <pc:sldChg chg="modSp add mod ord setBg">
        <pc:chgData name="Miguel De Le Court" userId="d36db037-f62a-4be1-b7dd-67e011f84700" providerId="ADAL" clId="{1ABB5AD9-BAA8-4A71-855B-C66A2C3DC15B}" dt="2023-04-21T07:40:17.309" v="181" actId="1076"/>
        <pc:sldMkLst>
          <pc:docMk/>
          <pc:sldMk cId="4263333813" sldId="286"/>
        </pc:sldMkLst>
        <pc:picChg chg="mod">
          <ac:chgData name="Miguel De Le Court" userId="d36db037-f62a-4be1-b7dd-67e011f84700" providerId="ADAL" clId="{1ABB5AD9-BAA8-4A71-855B-C66A2C3DC15B}" dt="2023-04-21T07:40:17.309" v="181" actId="1076"/>
          <ac:picMkLst>
            <pc:docMk/>
            <pc:sldMk cId="4263333813" sldId="286"/>
            <ac:picMk id="12" creationId="{FBFD4A17-29E4-A55F-C5DB-CF8B32667694}"/>
          </ac:picMkLst>
        </pc:picChg>
      </pc:sldChg>
      <pc:sldChg chg="addSp delSp modSp add mod setBg setClrOvrMap">
        <pc:chgData name="Miguel De Le Court" userId="d36db037-f62a-4be1-b7dd-67e011f84700" providerId="ADAL" clId="{1ABB5AD9-BAA8-4A71-855B-C66A2C3DC15B}" dt="2023-04-21T10:38:25.676" v="798" actId="478"/>
        <pc:sldMkLst>
          <pc:docMk/>
          <pc:sldMk cId="3694758549" sldId="287"/>
        </pc:sldMkLst>
        <pc:spChg chg="add mod ord">
          <ac:chgData name="Miguel De Le Court" userId="d36db037-f62a-4be1-b7dd-67e011f84700" providerId="ADAL" clId="{1ABB5AD9-BAA8-4A71-855B-C66A2C3DC15B}" dt="2023-04-21T09:14:27.994" v="502" actId="26606"/>
          <ac:spMkLst>
            <pc:docMk/>
            <pc:sldMk cId="3694758549" sldId="287"/>
            <ac:spMk id="6" creationId="{813CF5DB-2D44-3103-6FA4-D00F36610D57}"/>
          </ac:spMkLst>
        </pc:spChg>
        <pc:spChg chg="add mod">
          <ac:chgData name="Miguel De Le Court" userId="d36db037-f62a-4be1-b7dd-67e011f84700" providerId="ADAL" clId="{1ABB5AD9-BAA8-4A71-855B-C66A2C3DC15B}" dt="2023-04-21T09:14:27.994" v="502" actId="26606"/>
          <ac:spMkLst>
            <pc:docMk/>
            <pc:sldMk cId="3694758549" sldId="287"/>
            <ac:spMk id="8" creationId="{0486971E-BA91-339D-9F3E-2B970F80B333}"/>
          </ac:spMkLst>
        </pc:spChg>
        <pc:spChg chg="add">
          <ac:chgData name="Miguel De Le Court" userId="d36db037-f62a-4be1-b7dd-67e011f84700" providerId="ADAL" clId="{1ABB5AD9-BAA8-4A71-855B-C66A2C3DC15B}" dt="2023-04-21T09:14:27.994" v="502" actId="26606"/>
          <ac:spMkLst>
            <pc:docMk/>
            <pc:sldMk cId="3694758549" sldId="287"/>
            <ac:spMk id="14" creationId="{71B2258F-86CA-4D4D-8270-BC05FCDEBFB3}"/>
          </ac:spMkLst>
        </pc:spChg>
        <pc:picChg chg="add del mod">
          <ac:chgData name="Miguel De Le Court" userId="d36db037-f62a-4be1-b7dd-67e011f84700" providerId="ADAL" clId="{1ABB5AD9-BAA8-4A71-855B-C66A2C3DC15B}" dt="2023-04-21T10:38:25.676" v="798" actId="478"/>
          <ac:picMkLst>
            <pc:docMk/>
            <pc:sldMk cId="3694758549" sldId="287"/>
            <ac:picMk id="3" creationId="{8CA80BD9-89F3-6896-B77F-C82117EEC5FA}"/>
          </ac:picMkLst>
        </pc:picChg>
        <pc:picChg chg="add del mod">
          <ac:chgData name="Miguel De Le Court" userId="d36db037-f62a-4be1-b7dd-67e011f84700" providerId="ADAL" clId="{1ABB5AD9-BAA8-4A71-855B-C66A2C3DC15B}" dt="2023-04-21T09:07:31.470" v="295" actId="478"/>
          <ac:picMkLst>
            <pc:docMk/>
            <pc:sldMk cId="3694758549" sldId="287"/>
            <ac:picMk id="3" creationId="{E6B68A52-C36B-1EDE-A654-4F68E2D924B3}"/>
          </ac:picMkLst>
        </pc:picChg>
        <pc:picChg chg="add del mod">
          <ac:chgData name="Miguel De Le Court" userId="d36db037-f62a-4be1-b7dd-67e011f84700" providerId="ADAL" clId="{1ABB5AD9-BAA8-4A71-855B-C66A2C3DC15B}" dt="2023-04-21T09:07:49.324" v="303" actId="478"/>
          <ac:picMkLst>
            <pc:docMk/>
            <pc:sldMk cId="3694758549" sldId="287"/>
            <ac:picMk id="4" creationId="{EE517F1B-113F-0F42-BDB1-731745925300}"/>
          </ac:picMkLst>
        </pc:picChg>
        <pc:picChg chg="add del mod">
          <ac:chgData name="Miguel De Le Court" userId="d36db037-f62a-4be1-b7dd-67e011f84700" providerId="ADAL" clId="{1ABB5AD9-BAA8-4A71-855B-C66A2C3DC15B}" dt="2023-04-21T09:07:31.137" v="294" actId="478"/>
          <ac:picMkLst>
            <pc:docMk/>
            <pc:sldMk cId="3694758549" sldId="287"/>
            <ac:picMk id="5" creationId="{B623015B-6825-FDD5-1AEF-C1A2E8C83055}"/>
          </ac:picMkLst>
        </pc:picChg>
        <pc:picChg chg="add del mod ord">
          <ac:chgData name="Miguel De Le Court" userId="d36db037-f62a-4be1-b7dd-67e011f84700" providerId="ADAL" clId="{1ABB5AD9-BAA8-4A71-855B-C66A2C3DC15B}" dt="2023-04-21T09:13:47.981" v="461" actId="478"/>
          <ac:picMkLst>
            <pc:docMk/>
            <pc:sldMk cId="3694758549" sldId="287"/>
            <ac:picMk id="7" creationId="{ABAD1B7D-4D39-8278-E6B8-D725575B3389}"/>
          </ac:picMkLst>
        </pc:picChg>
        <pc:picChg chg="add mod">
          <ac:chgData name="Miguel De Le Court" userId="d36db037-f62a-4be1-b7dd-67e011f84700" providerId="ADAL" clId="{1ABB5AD9-BAA8-4A71-855B-C66A2C3DC15B}" dt="2023-04-21T10:38:10.984" v="796" actId="962"/>
          <ac:picMkLst>
            <pc:docMk/>
            <pc:sldMk cId="3694758549" sldId="287"/>
            <ac:picMk id="10" creationId="{44DAB9FF-F9C2-C02B-5DE1-49C77473971C}"/>
          </ac:picMkLst>
        </pc:picChg>
        <pc:picChg chg="del">
          <ac:chgData name="Miguel De Le Court" userId="d36db037-f62a-4be1-b7dd-67e011f84700" providerId="ADAL" clId="{1ABB5AD9-BAA8-4A71-855B-C66A2C3DC15B}" dt="2023-04-21T07:39:15.873" v="175" actId="478"/>
          <ac:picMkLst>
            <pc:docMk/>
            <pc:sldMk cId="3694758549" sldId="287"/>
            <ac:picMk id="12" creationId="{FBFD4A17-29E4-A55F-C5DB-CF8B32667694}"/>
          </ac:picMkLst>
        </pc:picChg>
      </pc:sldChg>
      <pc:sldChg chg="add del setBg">
        <pc:chgData name="Miguel De Le Court" userId="d36db037-f62a-4be1-b7dd-67e011f84700" providerId="ADAL" clId="{1ABB5AD9-BAA8-4A71-855B-C66A2C3DC15B}" dt="2023-04-21T07:49:01.983" v="247" actId="47"/>
        <pc:sldMkLst>
          <pc:docMk/>
          <pc:sldMk cId="37023486" sldId="288"/>
        </pc:sldMkLst>
      </pc:sldChg>
      <pc:sldChg chg="delSp modSp add mod modTransition">
        <pc:chgData name="Miguel De Le Court" userId="d36db037-f62a-4be1-b7dd-67e011f84700" providerId="ADAL" clId="{1ABB5AD9-BAA8-4A71-855B-C66A2C3DC15B}" dt="2023-04-21T10:26:05.937" v="767"/>
        <pc:sldMkLst>
          <pc:docMk/>
          <pc:sldMk cId="3459013323" sldId="288"/>
        </pc:sldMkLst>
        <pc:spChg chg="del">
          <ac:chgData name="Miguel De Le Court" userId="d36db037-f62a-4be1-b7dd-67e011f84700" providerId="ADAL" clId="{1ABB5AD9-BAA8-4A71-855B-C66A2C3DC15B}" dt="2023-04-21T07:49:13.018" v="251" actId="478"/>
          <ac:spMkLst>
            <pc:docMk/>
            <pc:sldMk cId="3459013323" sldId="288"/>
            <ac:spMk id="2" creationId="{FAA04BDB-5708-7334-89BC-A54E122C9931}"/>
          </ac:spMkLst>
        </pc:spChg>
        <pc:spChg chg="mod">
          <ac:chgData name="Miguel De Le Court" userId="d36db037-f62a-4be1-b7dd-67e011f84700" providerId="ADAL" clId="{1ABB5AD9-BAA8-4A71-855B-C66A2C3DC15B}" dt="2023-04-21T09:27:17.330" v="632" actId="1076"/>
          <ac:spMkLst>
            <pc:docMk/>
            <pc:sldMk cId="3459013323" sldId="288"/>
            <ac:spMk id="3" creationId="{57C8BD04-C973-A7BD-3CA6-196C73AA5FA4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4" creationId="{9D20D09D-4A60-4585-621C-850DDF387141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5" creationId="{57A40B0C-02E1-B41C-F722-A99EC5BA1495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6" creationId="{75452B21-C006-4A3D-91F9-B550C6BEE1B4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7" creationId="{010AAA1A-1B74-6092-230B-A2C288232B27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8" creationId="{78DAA90F-4C1C-3C5C-172B-F8C041C473DE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9" creationId="{10326DE9-E33C-1E17-E808-9E91B2118907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12" creationId="{2A5EFCEF-E4D4-CF01-59A9-EC31FE635F76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13" creationId="{A1C7E01C-F6E8-5276-8EC4-212BAF322F84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14" creationId="{619D442B-2C37-A9AD-13AF-0A130D76BFDA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15" creationId="{01E8B532-D02D-EA56-F36C-550692A2A587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18" creationId="{77426E88-D22D-9066-DFAD-D5CBBAAEDF79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19" creationId="{AD164692-52A5-0EE3-DB8D-8F9E5EDFC7D1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20" creationId="{927E4C8B-7A7E-4918-C4BA-311FA1F915CA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21" creationId="{A71C0E01-8F5C-C215-AE84-61829D2FDECB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22" creationId="{8C293425-6B9A-89D7-2F82-B88650606428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23" creationId="{FA90E68D-32A3-4CB9-1A20-DD56FA9C8DEE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24" creationId="{BE89B160-8F29-B5A4-F550-7B39F641C958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25" creationId="{EEFD619E-F8FC-C794-544F-A30DF4CA824B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26" creationId="{517E166B-FEA8-BABF-C2E5-3C3041CDB6DF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27" creationId="{18C4B3D1-ED39-1342-1916-919DE3D0B85A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28" creationId="{F1D4F3B9-2A97-285A-22C5-C67E9432CEE2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29" creationId="{F073E37D-81CE-8F48-28E4-0FBF48F8DE22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30" creationId="{C0605C4C-5750-CAF3-DEF3-58982317A603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31" creationId="{8CAD6884-27D4-6CA8-5F42-C59E2F4F114D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32" creationId="{F576BFAC-8849-22BC-A6E7-FF104C80648D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33" creationId="{E64930C9-0322-BD01-173A-348347CAFC8B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34" creationId="{6A810358-2492-FA5A-72D9-963028E49957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35" creationId="{F7A1E6E1-80DD-863E-2BF0-74A54888BD77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36" creationId="{2057B10D-E160-63EC-914C-83B13B73425C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37" creationId="{E1604881-6AD9-5858-8811-A3E7050FF81B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38" creationId="{96174A62-7811-D384-B06B-747BABA6B61E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39" creationId="{32EF2650-1DE7-5C5E-D8C3-ACACC2F9BB2B}"/>
          </ac:spMkLst>
        </pc:spChg>
        <pc:spChg chg="del">
          <ac:chgData name="Miguel De Le Court" userId="d36db037-f62a-4be1-b7dd-67e011f84700" providerId="ADAL" clId="{1ABB5AD9-BAA8-4A71-855B-C66A2C3DC15B}" dt="2023-04-21T07:49:16.703" v="252" actId="478"/>
          <ac:spMkLst>
            <pc:docMk/>
            <pc:sldMk cId="3459013323" sldId="288"/>
            <ac:spMk id="40" creationId="{DED9D67C-BA31-403B-6CE7-64F8DF93941D}"/>
          </ac:spMkLst>
        </pc:spChg>
        <pc:spChg chg="mod">
          <ac:chgData name="Miguel De Le Court" userId="d36db037-f62a-4be1-b7dd-67e011f84700" providerId="ADAL" clId="{1ABB5AD9-BAA8-4A71-855B-C66A2C3DC15B}" dt="2023-04-21T09:27:34.193" v="664" actId="20577"/>
          <ac:spMkLst>
            <pc:docMk/>
            <pc:sldMk cId="3459013323" sldId="288"/>
            <ac:spMk id="41" creationId="{A1CB0455-261E-0E4A-2C37-9CB9B60BE946}"/>
          </ac:spMkLst>
        </pc:spChg>
      </pc:sldChg>
      <pc:sldChg chg="delSp modSp add del mod">
        <pc:chgData name="Miguel De Le Court" userId="d36db037-f62a-4be1-b7dd-67e011f84700" providerId="ADAL" clId="{1ABB5AD9-BAA8-4A71-855B-C66A2C3DC15B}" dt="2023-04-21T10:35:28.137" v="782" actId="47"/>
        <pc:sldMkLst>
          <pc:docMk/>
          <pc:sldMk cId="837563929" sldId="289"/>
        </pc:sldMkLst>
        <pc:spChg chg="del mod">
          <ac:chgData name="Miguel De Le Court" userId="d36db037-f62a-4be1-b7dd-67e011f84700" providerId="ADAL" clId="{1ABB5AD9-BAA8-4A71-855B-C66A2C3DC15B}" dt="2023-04-21T10:35:24.542" v="781" actId="478"/>
          <ac:spMkLst>
            <pc:docMk/>
            <pc:sldMk cId="837563929" sldId="289"/>
            <ac:spMk id="3" creationId="{57C8BD04-C973-A7BD-3CA6-196C73AA5FA4}"/>
          </ac:spMkLst>
        </pc:spChg>
        <pc:spChg chg="mod">
          <ac:chgData name="Miguel De Le Court" userId="d36db037-f62a-4be1-b7dd-67e011f84700" providerId="ADAL" clId="{1ABB5AD9-BAA8-4A71-855B-C66A2C3DC15B}" dt="2023-04-21T07:50:16.258" v="292"/>
          <ac:spMkLst>
            <pc:docMk/>
            <pc:sldMk cId="837563929" sldId="289"/>
            <ac:spMk id="41" creationId="{A1CB0455-261E-0E4A-2C37-9CB9B60BE946}"/>
          </ac:spMkLst>
        </pc:spChg>
      </pc:sldChg>
      <pc:sldChg chg="add del setBg">
        <pc:chgData name="Miguel De Le Court" userId="d36db037-f62a-4be1-b7dd-67e011f84700" providerId="ADAL" clId="{1ABB5AD9-BAA8-4A71-855B-C66A2C3DC15B}" dt="2023-04-21T07:48:34.894" v="215"/>
        <pc:sldMkLst>
          <pc:docMk/>
          <pc:sldMk cId="1191192814" sldId="289"/>
        </pc:sldMkLst>
      </pc:sldChg>
      <pc:sldChg chg="addSp delSp modSp add mod setBg">
        <pc:chgData name="Miguel De Le Court" userId="d36db037-f62a-4be1-b7dd-67e011f84700" providerId="ADAL" clId="{1ABB5AD9-BAA8-4A71-855B-C66A2C3DC15B}" dt="2023-04-21T10:42:19.724" v="810"/>
        <pc:sldMkLst>
          <pc:docMk/>
          <pc:sldMk cId="262271140" sldId="290"/>
        </pc:sldMkLst>
        <pc:spChg chg="add del mod">
          <ac:chgData name="Miguel De Le Court" userId="d36db037-f62a-4be1-b7dd-67e011f84700" providerId="ADAL" clId="{1ABB5AD9-BAA8-4A71-855B-C66A2C3DC15B}" dt="2023-04-21T10:42:19.253" v="809" actId="478"/>
          <ac:spMkLst>
            <pc:docMk/>
            <pc:sldMk cId="262271140" sldId="290"/>
            <ac:spMk id="3" creationId="{CCEAD546-6CA7-B7A9-CFEB-7D100282DA2C}"/>
          </ac:spMkLst>
        </pc:spChg>
        <pc:spChg chg="add mod">
          <ac:chgData name="Miguel De Le Court" userId="d36db037-f62a-4be1-b7dd-67e011f84700" providerId="ADAL" clId="{1ABB5AD9-BAA8-4A71-855B-C66A2C3DC15B}" dt="2023-04-21T09:44:50.158" v="666" actId="20577"/>
          <ac:spMkLst>
            <pc:docMk/>
            <pc:sldMk cId="262271140" sldId="290"/>
            <ac:spMk id="4" creationId="{0B4E5325-B19D-3FDF-D4D9-6442D09EA2DC}"/>
          </ac:spMkLst>
        </pc:spChg>
        <pc:spChg chg="add mod">
          <ac:chgData name="Miguel De Le Court" userId="d36db037-f62a-4be1-b7dd-67e011f84700" providerId="ADAL" clId="{1ABB5AD9-BAA8-4A71-855B-C66A2C3DC15B}" dt="2023-04-21T10:42:19.724" v="810"/>
          <ac:spMkLst>
            <pc:docMk/>
            <pc:sldMk cId="262271140" sldId="290"/>
            <ac:spMk id="5" creationId="{E50AB141-602A-2EE5-05C2-4FBED19C4F98}"/>
          </ac:spMkLst>
        </pc:spChg>
        <pc:spChg chg="add del">
          <ac:chgData name="Miguel De Le Court" userId="d36db037-f62a-4be1-b7dd-67e011f84700" providerId="ADAL" clId="{1ABB5AD9-BAA8-4A71-855B-C66A2C3DC15B}" dt="2023-04-21T09:19:03.862" v="587" actId="26606"/>
          <ac:spMkLst>
            <pc:docMk/>
            <pc:sldMk cId="262271140" sldId="290"/>
            <ac:spMk id="9" creationId="{37C89E4B-3C9F-44B9-8B86-D9E3D112D8EC}"/>
          </ac:spMkLst>
        </pc:spChg>
        <pc:picChg chg="add del mod ord">
          <ac:chgData name="Miguel De Le Court" userId="d36db037-f62a-4be1-b7dd-67e011f84700" providerId="ADAL" clId="{1ABB5AD9-BAA8-4A71-855B-C66A2C3DC15B}" dt="2023-04-21T09:20:02.955" v="599" actId="478"/>
          <ac:picMkLst>
            <pc:docMk/>
            <pc:sldMk cId="262271140" sldId="290"/>
            <ac:picMk id="2" creationId="{A58423D8-0307-F3DC-EDC7-932D7968ACD6}"/>
          </ac:picMkLst>
        </pc:picChg>
        <pc:picChg chg="del mod">
          <ac:chgData name="Miguel De Le Court" userId="d36db037-f62a-4be1-b7dd-67e011f84700" providerId="ADAL" clId="{1ABB5AD9-BAA8-4A71-855B-C66A2C3DC15B}" dt="2023-04-21T09:18:32.605" v="583" actId="21"/>
          <ac:picMkLst>
            <pc:docMk/>
            <pc:sldMk cId="262271140" sldId="290"/>
            <ac:picMk id="3" creationId="{E6B68A52-C36B-1EDE-A654-4F68E2D924B3}"/>
          </ac:picMkLst>
        </pc:picChg>
        <pc:picChg chg="del mod">
          <ac:chgData name="Miguel De Le Court" userId="d36db037-f62a-4be1-b7dd-67e011f84700" providerId="ADAL" clId="{1ABB5AD9-BAA8-4A71-855B-C66A2C3DC15B}" dt="2023-04-21T09:18:32.605" v="583" actId="21"/>
          <ac:picMkLst>
            <pc:docMk/>
            <pc:sldMk cId="262271140" sldId="290"/>
            <ac:picMk id="5" creationId="{B623015B-6825-FDD5-1AEF-C1A2E8C83055}"/>
          </ac:picMkLst>
        </pc:picChg>
        <pc:picChg chg="add mod">
          <ac:chgData name="Miguel De Le Court" userId="d36db037-f62a-4be1-b7dd-67e011f84700" providerId="ADAL" clId="{1ABB5AD9-BAA8-4A71-855B-C66A2C3DC15B}" dt="2023-04-21T10:40:59.539" v="801" actId="1076"/>
          <ac:picMkLst>
            <pc:docMk/>
            <pc:sldMk cId="262271140" sldId="290"/>
            <ac:picMk id="7" creationId="{63B73124-A9D4-E928-146A-81581FE3AFD5}"/>
          </ac:picMkLst>
        </pc:picChg>
        <pc:cxnChg chg="add del">
          <ac:chgData name="Miguel De Le Court" userId="d36db037-f62a-4be1-b7dd-67e011f84700" providerId="ADAL" clId="{1ABB5AD9-BAA8-4A71-855B-C66A2C3DC15B}" dt="2023-04-21T09:19:03.862" v="587" actId="26606"/>
          <ac:cxnSpMkLst>
            <pc:docMk/>
            <pc:sldMk cId="262271140" sldId="290"/>
            <ac:cxnSpMk id="11" creationId="{AA2EAA10-076F-46BD-8F0F-B9A2FB77A85C}"/>
          </ac:cxnSpMkLst>
        </pc:cxnChg>
        <pc:cxnChg chg="add del">
          <ac:chgData name="Miguel De Le Court" userId="d36db037-f62a-4be1-b7dd-67e011f84700" providerId="ADAL" clId="{1ABB5AD9-BAA8-4A71-855B-C66A2C3DC15B}" dt="2023-04-21T09:19:03.862" v="587" actId="26606"/>
          <ac:cxnSpMkLst>
            <pc:docMk/>
            <pc:sldMk cId="262271140" sldId="290"/>
            <ac:cxnSpMk id="13" creationId="{D891E407-403B-4764-86C9-33A56D3BCAA3}"/>
          </ac:cxnSpMkLst>
        </pc:cxnChg>
      </pc:sldChg>
      <pc:sldChg chg="addSp delSp modSp add mod ord">
        <pc:chgData name="Miguel De Le Court" userId="d36db037-f62a-4be1-b7dd-67e011f84700" providerId="ADAL" clId="{1ABB5AD9-BAA8-4A71-855B-C66A2C3DC15B}" dt="2023-04-21T09:44:52.561" v="668"/>
        <pc:sldMkLst>
          <pc:docMk/>
          <pc:sldMk cId="2921824274" sldId="291"/>
        </pc:sldMkLst>
        <pc:spChg chg="add del mod">
          <ac:chgData name="Miguel De Le Court" userId="d36db037-f62a-4be1-b7dd-67e011f84700" providerId="ADAL" clId="{1ABB5AD9-BAA8-4A71-855B-C66A2C3DC15B}" dt="2023-04-21T09:09:20.171" v="442" actId="21"/>
          <ac:spMkLst>
            <pc:docMk/>
            <pc:sldMk cId="2921824274" sldId="291"/>
            <ac:spMk id="2" creationId="{30B59445-888B-995E-8354-0BEF5A510332}"/>
          </ac:spMkLst>
        </pc:spChg>
        <pc:picChg chg="add del mod">
          <ac:chgData name="Miguel De Le Court" userId="d36db037-f62a-4be1-b7dd-67e011f84700" providerId="ADAL" clId="{1ABB5AD9-BAA8-4A71-855B-C66A2C3DC15B}" dt="2023-04-21T09:15:10.802" v="512" actId="21"/>
          <ac:picMkLst>
            <pc:docMk/>
            <pc:sldMk cId="2921824274" sldId="291"/>
            <ac:picMk id="4" creationId="{EE517F1B-113F-0F42-BDB1-731745925300}"/>
          </ac:picMkLst>
        </pc:picChg>
        <pc:picChg chg="add mod">
          <ac:chgData name="Miguel De Le Court" userId="d36db037-f62a-4be1-b7dd-67e011f84700" providerId="ADAL" clId="{1ABB5AD9-BAA8-4A71-855B-C66A2C3DC15B}" dt="2023-04-21T09:16:21.270" v="534" actId="1076"/>
          <ac:picMkLst>
            <pc:docMk/>
            <pc:sldMk cId="2921824274" sldId="291"/>
            <ac:picMk id="5" creationId="{B2BC1549-62B9-576D-C67B-C00C487C331B}"/>
          </ac:picMkLst>
        </pc:picChg>
      </pc:sldChg>
      <pc:sldChg chg="addSp modSp add mod ord setBg">
        <pc:chgData name="Miguel De Le Court" userId="d36db037-f62a-4be1-b7dd-67e011f84700" providerId="ADAL" clId="{1ABB5AD9-BAA8-4A71-855B-C66A2C3DC15B}" dt="2023-04-21T10:42:10.358" v="808" actId="121"/>
        <pc:sldMkLst>
          <pc:docMk/>
          <pc:sldMk cId="1888039930" sldId="292"/>
        </pc:sldMkLst>
        <pc:spChg chg="mod">
          <ac:chgData name="Miguel De Le Court" userId="d36db037-f62a-4be1-b7dd-67e011f84700" providerId="ADAL" clId="{1ABB5AD9-BAA8-4A71-855B-C66A2C3DC15B}" dt="2023-04-21T09:59:58.038" v="690" actId="20577"/>
          <ac:spMkLst>
            <pc:docMk/>
            <pc:sldMk cId="1888039930" sldId="292"/>
            <ac:spMk id="4" creationId="{0B4E5325-B19D-3FDF-D4D9-6442D09EA2DC}"/>
          </ac:spMkLst>
        </pc:spChg>
        <pc:spChg chg="add mod">
          <ac:chgData name="Miguel De Le Court" userId="d36db037-f62a-4be1-b7dd-67e011f84700" providerId="ADAL" clId="{1ABB5AD9-BAA8-4A71-855B-C66A2C3DC15B}" dt="2023-04-21T10:42:10.358" v="808" actId="121"/>
          <ac:spMkLst>
            <pc:docMk/>
            <pc:sldMk cId="1888039930" sldId="292"/>
            <ac:spMk id="6" creationId="{FD5DFC9C-206D-9E9A-7A7D-C8AAD9D02045}"/>
          </ac:spMkLst>
        </pc:spChg>
        <pc:picChg chg="mod">
          <ac:chgData name="Miguel De Le Court" userId="d36db037-f62a-4be1-b7dd-67e011f84700" providerId="ADAL" clId="{1ABB5AD9-BAA8-4A71-855B-C66A2C3DC15B}" dt="2023-04-21T09:19:33.234" v="598" actId="14100"/>
          <ac:picMkLst>
            <pc:docMk/>
            <pc:sldMk cId="1888039930" sldId="292"/>
            <ac:picMk id="2" creationId="{A58423D8-0307-F3DC-EDC7-932D7968ACD6}"/>
          </ac:picMkLst>
        </pc:picChg>
        <pc:picChg chg="add mod">
          <ac:chgData name="Miguel De Le Court" userId="d36db037-f62a-4be1-b7dd-67e011f84700" providerId="ADAL" clId="{1ABB5AD9-BAA8-4A71-855B-C66A2C3DC15B}" dt="2023-04-21T09:18:36.518" v="585"/>
          <ac:picMkLst>
            <pc:docMk/>
            <pc:sldMk cId="1888039930" sldId="292"/>
            <ac:picMk id="3" creationId="{E6BE3204-9AA6-05A9-CD90-E6309194A71E}"/>
          </ac:picMkLst>
        </pc:picChg>
        <pc:picChg chg="add mod">
          <ac:chgData name="Miguel De Le Court" userId="d36db037-f62a-4be1-b7dd-67e011f84700" providerId="ADAL" clId="{1ABB5AD9-BAA8-4A71-855B-C66A2C3DC15B}" dt="2023-04-21T09:18:36.518" v="585"/>
          <ac:picMkLst>
            <pc:docMk/>
            <pc:sldMk cId="1888039930" sldId="292"/>
            <ac:picMk id="5" creationId="{1186C510-6E30-FA4B-1855-21C4E48A0FA8}"/>
          </ac:picMkLst>
        </pc:picChg>
      </pc:sldChg>
      <pc:sldChg chg="add modTransition">
        <pc:chgData name="Miguel De Le Court" userId="d36db037-f62a-4be1-b7dd-67e011f84700" providerId="ADAL" clId="{1ABB5AD9-BAA8-4A71-855B-C66A2C3DC15B}" dt="2023-04-21T10:23:00.295" v="757"/>
        <pc:sldMkLst>
          <pc:docMk/>
          <pc:sldMk cId="3764574155" sldId="293"/>
        </pc:sldMkLst>
      </pc:sldChg>
      <pc:sldChg chg="modSp add mod modTransition">
        <pc:chgData name="Miguel De Le Court" userId="d36db037-f62a-4be1-b7dd-67e011f84700" providerId="ADAL" clId="{1ABB5AD9-BAA8-4A71-855B-C66A2C3DC15B}" dt="2023-04-21T10:35:52.913" v="793" actId="114"/>
        <pc:sldMkLst>
          <pc:docMk/>
          <pc:sldMk cId="444041057" sldId="294"/>
        </pc:sldMkLst>
        <pc:spChg chg="mod">
          <ac:chgData name="Miguel De Le Court" userId="d36db037-f62a-4be1-b7dd-67e011f84700" providerId="ADAL" clId="{1ABB5AD9-BAA8-4A71-855B-C66A2C3DC15B}" dt="2023-04-21T10:35:52.913" v="793" actId="114"/>
          <ac:spMkLst>
            <pc:docMk/>
            <pc:sldMk cId="444041057" sldId="294"/>
            <ac:spMk id="3" creationId="{57C8BD04-C973-A7BD-3CA6-196C73AA5FA4}"/>
          </ac:spMkLst>
        </pc:spChg>
      </pc:sldChg>
    </pc:docChg>
  </pc:docChgLst>
  <pc:docChgLst>
    <pc:chgData name="Miguel De Le Court" userId="d36db037-f62a-4be1-b7dd-67e011f84700" providerId="ADAL" clId="{A9CC75CB-DA5C-4747-9677-28554CEC39C7}"/>
    <pc:docChg chg="undo custSel addSld delSld modSld sldOrd modMainMaster">
      <pc:chgData name="Miguel De Le Court" userId="d36db037-f62a-4be1-b7dd-67e011f84700" providerId="ADAL" clId="{A9CC75CB-DA5C-4747-9677-28554CEC39C7}" dt="2023-10-13T04:22:01.919" v="3904" actId="20577"/>
      <pc:docMkLst>
        <pc:docMk/>
      </pc:docMkLst>
      <pc:sldChg chg="del">
        <pc:chgData name="Miguel De Le Court" userId="d36db037-f62a-4be1-b7dd-67e011f84700" providerId="ADAL" clId="{A9CC75CB-DA5C-4747-9677-28554CEC39C7}" dt="2023-10-13T03:07:30.731" v="1171" actId="47"/>
        <pc:sldMkLst>
          <pc:docMk/>
          <pc:sldMk cId="1717476770" sldId="256"/>
        </pc:sldMkLst>
      </pc:sldChg>
      <pc:sldChg chg="del">
        <pc:chgData name="Miguel De Le Court" userId="d36db037-f62a-4be1-b7dd-67e011f84700" providerId="ADAL" clId="{A9CC75CB-DA5C-4747-9677-28554CEC39C7}" dt="2023-10-13T03:07:30.731" v="1171" actId="47"/>
        <pc:sldMkLst>
          <pc:docMk/>
          <pc:sldMk cId="1878341857" sldId="257"/>
        </pc:sldMkLst>
      </pc:sldChg>
      <pc:sldChg chg="del">
        <pc:chgData name="Miguel De Le Court" userId="d36db037-f62a-4be1-b7dd-67e011f84700" providerId="ADAL" clId="{A9CC75CB-DA5C-4747-9677-28554CEC39C7}" dt="2023-10-13T03:07:30.731" v="1171" actId="47"/>
        <pc:sldMkLst>
          <pc:docMk/>
          <pc:sldMk cId="2703572270" sldId="259"/>
        </pc:sldMkLst>
      </pc:sldChg>
      <pc:sldChg chg="del">
        <pc:chgData name="Miguel De Le Court" userId="d36db037-f62a-4be1-b7dd-67e011f84700" providerId="ADAL" clId="{A9CC75CB-DA5C-4747-9677-28554CEC39C7}" dt="2023-10-13T03:05:33.357" v="1118" actId="47"/>
        <pc:sldMkLst>
          <pc:docMk/>
          <pc:sldMk cId="842439333" sldId="260"/>
        </pc:sldMkLst>
      </pc:sldChg>
      <pc:sldChg chg="del">
        <pc:chgData name="Miguel De Le Court" userId="d36db037-f62a-4be1-b7dd-67e011f84700" providerId="ADAL" clId="{A9CC75CB-DA5C-4747-9677-28554CEC39C7}" dt="2023-10-13T03:05:34.722" v="1119" actId="47"/>
        <pc:sldMkLst>
          <pc:docMk/>
          <pc:sldMk cId="491714831" sldId="261"/>
        </pc:sldMkLst>
      </pc:sldChg>
      <pc:sldChg chg="addSp delSp modSp add mod delAnim">
        <pc:chgData name="Miguel De Le Court" userId="d36db037-f62a-4be1-b7dd-67e011f84700" providerId="ADAL" clId="{A9CC75CB-DA5C-4747-9677-28554CEC39C7}" dt="2023-10-13T02:38:10.437" v="294" actId="20577"/>
        <pc:sldMkLst>
          <pc:docMk/>
          <pc:sldMk cId="3251989854" sldId="262"/>
        </pc:sldMkLst>
        <pc:spChg chg="del">
          <ac:chgData name="Miguel De Le Court" userId="d36db037-f62a-4be1-b7dd-67e011f84700" providerId="ADAL" clId="{A9CC75CB-DA5C-4747-9677-28554CEC39C7}" dt="2023-10-13T02:28:54.390" v="136" actId="478"/>
          <ac:spMkLst>
            <pc:docMk/>
            <pc:sldMk cId="3251989854" sldId="262"/>
            <ac:spMk id="3" creationId="{E9DFF552-61E2-FD68-73AA-1D18A7919973}"/>
          </ac:spMkLst>
        </pc:spChg>
        <pc:spChg chg="del mod">
          <ac:chgData name="Miguel De Le Court" userId="d36db037-f62a-4be1-b7dd-67e011f84700" providerId="ADAL" clId="{A9CC75CB-DA5C-4747-9677-28554CEC39C7}" dt="2023-10-13T02:29:10.487" v="140" actId="478"/>
          <ac:spMkLst>
            <pc:docMk/>
            <pc:sldMk cId="3251989854" sldId="262"/>
            <ac:spMk id="5" creationId="{FBEDAC30-C61F-DCA0-46D1-5A22119DB906}"/>
          </ac:spMkLst>
        </pc:spChg>
        <pc:spChg chg="del">
          <ac:chgData name="Miguel De Le Court" userId="d36db037-f62a-4be1-b7dd-67e011f84700" providerId="ADAL" clId="{A9CC75CB-DA5C-4747-9677-28554CEC39C7}" dt="2023-10-13T02:28:56.994" v="137" actId="478"/>
          <ac:spMkLst>
            <pc:docMk/>
            <pc:sldMk cId="3251989854" sldId="262"/>
            <ac:spMk id="7" creationId="{3C5EAA95-F492-5C89-0BE5-BF3874C3C187}"/>
          </ac:spMkLst>
        </pc:spChg>
        <pc:spChg chg="del mod">
          <ac:chgData name="Miguel De Le Court" userId="d36db037-f62a-4be1-b7dd-67e011f84700" providerId="ADAL" clId="{A9CC75CB-DA5C-4747-9677-28554CEC39C7}" dt="2023-10-13T02:32:43.016" v="159" actId="478"/>
          <ac:spMkLst>
            <pc:docMk/>
            <pc:sldMk cId="3251989854" sldId="262"/>
            <ac:spMk id="9" creationId="{9965026B-9268-B42D-EEDE-0809ECB918B4}"/>
          </ac:spMkLst>
        </pc:spChg>
        <pc:spChg chg="add mod">
          <ac:chgData name="Miguel De Le Court" userId="d36db037-f62a-4be1-b7dd-67e011f84700" providerId="ADAL" clId="{A9CC75CB-DA5C-4747-9677-28554CEC39C7}" dt="2023-10-13T02:37:20.658" v="274" actId="255"/>
          <ac:spMkLst>
            <pc:docMk/>
            <pc:sldMk cId="3251989854" sldId="262"/>
            <ac:spMk id="12" creationId="{68E10750-74D8-B086-C427-45F643A9A6CA}"/>
          </ac:spMkLst>
        </pc:spChg>
        <pc:spChg chg="del mod">
          <ac:chgData name="Miguel De Le Court" userId="d36db037-f62a-4be1-b7dd-67e011f84700" providerId="ADAL" clId="{A9CC75CB-DA5C-4747-9677-28554CEC39C7}" dt="2023-10-13T02:32:43.016" v="159" actId="478"/>
          <ac:spMkLst>
            <pc:docMk/>
            <pc:sldMk cId="3251989854" sldId="262"/>
            <ac:spMk id="13" creationId="{85B95F82-8F5D-A2A0-88C0-C184908BD5A0}"/>
          </ac:spMkLst>
        </pc:spChg>
        <pc:spChg chg="del mod">
          <ac:chgData name="Miguel De Le Court" userId="d36db037-f62a-4be1-b7dd-67e011f84700" providerId="ADAL" clId="{A9CC75CB-DA5C-4747-9677-28554CEC39C7}" dt="2023-10-13T02:32:43.016" v="159" actId="478"/>
          <ac:spMkLst>
            <pc:docMk/>
            <pc:sldMk cId="3251989854" sldId="262"/>
            <ac:spMk id="16" creationId="{34F9E2BF-712D-F1F8-C540-DF69043F7269}"/>
          </ac:spMkLst>
        </pc:spChg>
        <pc:spChg chg="del mod">
          <ac:chgData name="Miguel De Le Court" userId="d36db037-f62a-4be1-b7dd-67e011f84700" providerId="ADAL" clId="{A9CC75CB-DA5C-4747-9677-28554CEC39C7}" dt="2023-10-13T02:32:43.016" v="159" actId="478"/>
          <ac:spMkLst>
            <pc:docMk/>
            <pc:sldMk cId="3251989854" sldId="262"/>
            <ac:spMk id="17" creationId="{6D237BBC-2A7D-F835-81C9-09881BE5F7AD}"/>
          </ac:spMkLst>
        </pc:spChg>
        <pc:spChg chg="add mod">
          <ac:chgData name="Miguel De Le Court" userId="d36db037-f62a-4be1-b7dd-67e011f84700" providerId="ADAL" clId="{A9CC75CB-DA5C-4747-9677-28554CEC39C7}" dt="2023-10-13T02:38:10.437" v="294" actId="20577"/>
          <ac:spMkLst>
            <pc:docMk/>
            <pc:sldMk cId="3251989854" sldId="262"/>
            <ac:spMk id="19" creationId="{55A49815-87BE-0153-F155-EE614066AD1B}"/>
          </ac:spMkLst>
        </pc:spChg>
        <pc:spChg chg="del mod">
          <ac:chgData name="Miguel De Le Court" userId="d36db037-f62a-4be1-b7dd-67e011f84700" providerId="ADAL" clId="{A9CC75CB-DA5C-4747-9677-28554CEC39C7}" dt="2023-10-13T02:32:43.016" v="159" actId="478"/>
          <ac:spMkLst>
            <pc:docMk/>
            <pc:sldMk cId="3251989854" sldId="262"/>
            <ac:spMk id="24" creationId="{F0A9D6F3-54A4-49A8-A23E-CA9240DA604D}"/>
          </ac:spMkLst>
        </pc:spChg>
        <pc:picChg chg="del mod">
          <ac:chgData name="Miguel De Le Court" userId="d36db037-f62a-4be1-b7dd-67e011f84700" providerId="ADAL" clId="{A9CC75CB-DA5C-4747-9677-28554CEC39C7}" dt="2023-10-13T02:32:43.016" v="159" actId="478"/>
          <ac:picMkLst>
            <pc:docMk/>
            <pc:sldMk cId="3251989854" sldId="262"/>
            <ac:picMk id="2" creationId="{FC23DC21-6429-DD96-1072-6BA506E87CC5}"/>
          </ac:picMkLst>
        </pc:picChg>
        <pc:picChg chg="del mod">
          <ac:chgData name="Miguel De Le Court" userId="d36db037-f62a-4be1-b7dd-67e011f84700" providerId="ADAL" clId="{A9CC75CB-DA5C-4747-9677-28554CEC39C7}" dt="2023-10-13T02:32:43.016" v="159" actId="478"/>
          <ac:picMkLst>
            <pc:docMk/>
            <pc:sldMk cId="3251989854" sldId="262"/>
            <ac:picMk id="4" creationId="{6190B6A1-B1E0-59B7-8EFE-19B2CFD9B0D1}"/>
          </ac:picMkLst>
        </pc:picChg>
        <pc:picChg chg="del mod">
          <ac:chgData name="Miguel De Le Court" userId="d36db037-f62a-4be1-b7dd-67e011f84700" providerId="ADAL" clId="{A9CC75CB-DA5C-4747-9677-28554CEC39C7}" dt="2023-10-13T02:32:43.016" v="159" actId="478"/>
          <ac:picMkLst>
            <pc:docMk/>
            <pc:sldMk cId="3251989854" sldId="262"/>
            <ac:picMk id="6" creationId="{37029941-5357-F83A-BB60-C4B6F1B0A4EA}"/>
          </ac:picMkLst>
        </pc:picChg>
        <pc:picChg chg="add mod">
          <ac:chgData name="Miguel De Le Court" userId="d36db037-f62a-4be1-b7dd-67e011f84700" providerId="ADAL" clId="{A9CC75CB-DA5C-4747-9677-28554CEC39C7}" dt="2023-10-13T02:32:59.365" v="164" actId="1076"/>
          <ac:picMkLst>
            <pc:docMk/>
            <pc:sldMk cId="3251989854" sldId="262"/>
            <ac:picMk id="10" creationId="{C657F0D7-588D-82C8-5699-1B43C00F41A4}"/>
          </ac:picMkLst>
        </pc:picChg>
        <pc:picChg chg="del mod">
          <ac:chgData name="Miguel De Le Court" userId="d36db037-f62a-4be1-b7dd-67e011f84700" providerId="ADAL" clId="{A9CC75CB-DA5C-4747-9677-28554CEC39C7}" dt="2023-10-13T02:32:15.618" v="154" actId="478"/>
          <ac:picMkLst>
            <pc:docMk/>
            <pc:sldMk cId="3251989854" sldId="262"/>
            <ac:picMk id="11" creationId="{C5929E4D-547D-51B4-4662-9134D8AD80D4}"/>
          </ac:picMkLst>
        </pc:picChg>
        <pc:picChg chg="del mod">
          <ac:chgData name="Miguel De Le Court" userId="d36db037-f62a-4be1-b7dd-67e011f84700" providerId="ADAL" clId="{A9CC75CB-DA5C-4747-9677-28554CEC39C7}" dt="2023-10-13T02:32:37.923" v="157" actId="478"/>
          <ac:picMkLst>
            <pc:docMk/>
            <pc:sldMk cId="3251989854" sldId="262"/>
            <ac:picMk id="14" creationId="{028EE833-6E0A-9666-CA8C-73A24F4B8C95}"/>
          </ac:picMkLst>
        </pc:picChg>
        <pc:picChg chg="del mod">
          <ac:chgData name="Miguel De Le Court" userId="d36db037-f62a-4be1-b7dd-67e011f84700" providerId="ADAL" clId="{A9CC75CB-DA5C-4747-9677-28554CEC39C7}" dt="2023-10-13T02:32:43.016" v="159" actId="478"/>
          <ac:picMkLst>
            <pc:docMk/>
            <pc:sldMk cId="3251989854" sldId="262"/>
            <ac:picMk id="15" creationId="{CE88984A-7CB8-FCE1-8794-261E4A261849}"/>
          </ac:picMkLst>
        </pc:picChg>
        <pc:picChg chg="add mod">
          <ac:chgData name="Miguel De Le Court" userId="d36db037-f62a-4be1-b7dd-67e011f84700" providerId="ADAL" clId="{A9CC75CB-DA5C-4747-9677-28554CEC39C7}" dt="2023-10-13T02:33:50.848" v="208" actId="1076"/>
          <ac:picMkLst>
            <pc:docMk/>
            <pc:sldMk cId="3251989854" sldId="262"/>
            <ac:picMk id="18" creationId="{B820CB81-82BE-F4DD-6DC5-FF97661C6488}"/>
          </ac:picMkLst>
        </pc:picChg>
      </pc:sldChg>
      <pc:sldChg chg="del">
        <pc:chgData name="Miguel De Le Court" userId="d36db037-f62a-4be1-b7dd-67e011f84700" providerId="ADAL" clId="{A9CC75CB-DA5C-4747-9677-28554CEC39C7}" dt="2023-10-13T03:05:38.678" v="1120" actId="47"/>
        <pc:sldMkLst>
          <pc:docMk/>
          <pc:sldMk cId="475595101" sldId="263"/>
        </pc:sldMkLst>
      </pc:sldChg>
      <pc:sldChg chg="del">
        <pc:chgData name="Miguel De Le Court" userId="d36db037-f62a-4be1-b7dd-67e011f84700" providerId="ADAL" clId="{A9CC75CB-DA5C-4747-9677-28554CEC39C7}" dt="2023-10-13T03:05:38.678" v="1120" actId="47"/>
        <pc:sldMkLst>
          <pc:docMk/>
          <pc:sldMk cId="2577784728" sldId="264"/>
        </pc:sldMkLst>
      </pc:sldChg>
      <pc:sldChg chg="del">
        <pc:chgData name="Miguel De Le Court" userId="d36db037-f62a-4be1-b7dd-67e011f84700" providerId="ADAL" clId="{A9CC75CB-DA5C-4747-9677-28554CEC39C7}" dt="2023-10-13T03:05:38.678" v="1120" actId="47"/>
        <pc:sldMkLst>
          <pc:docMk/>
          <pc:sldMk cId="3588653383" sldId="267"/>
        </pc:sldMkLst>
      </pc:sldChg>
      <pc:sldChg chg="del">
        <pc:chgData name="Miguel De Le Court" userId="d36db037-f62a-4be1-b7dd-67e011f84700" providerId="ADAL" clId="{A9CC75CB-DA5C-4747-9677-28554CEC39C7}" dt="2023-10-13T03:05:38.678" v="1120" actId="47"/>
        <pc:sldMkLst>
          <pc:docMk/>
          <pc:sldMk cId="2218492514" sldId="268"/>
        </pc:sldMkLst>
      </pc:sldChg>
      <pc:sldChg chg="del">
        <pc:chgData name="Miguel De Le Court" userId="d36db037-f62a-4be1-b7dd-67e011f84700" providerId="ADAL" clId="{A9CC75CB-DA5C-4747-9677-28554CEC39C7}" dt="2023-10-13T03:05:38.678" v="1120" actId="47"/>
        <pc:sldMkLst>
          <pc:docMk/>
          <pc:sldMk cId="4124392868" sldId="269"/>
        </pc:sldMkLst>
      </pc:sldChg>
      <pc:sldChg chg="del">
        <pc:chgData name="Miguel De Le Court" userId="d36db037-f62a-4be1-b7dd-67e011f84700" providerId="ADAL" clId="{A9CC75CB-DA5C-4747-9677-28554CEC39C7}" dt="2023-10-13T03:05:38.678" v="1120" actId="47"/>
        <pc:sldMkLst>
          <pc:docMk/>
          <pc:sldMk cId="2254739610" sldId="270"/>
        </pc:sldMkLst>
      </pc:sldChg>
      <pc:sldChg chg="del">
        <pc:chgData name="Miguel De Le Court" userId="d36db037-f62a-4be1-b7dd-67e011f84700" providerId="ADAL" clId="{A9CC75CB-DA5C-4747-9677-28554CEC39C7}" dt="2023-10-13T03:05:38.678" v="1120" actId="47"/>
        <pc:sldMkLst>
          <pc:docMk/>
          <pc:sldMk cId="3094818513" sldId="271"/>
        </pc:sldMkLst>
      </pc:sldChg>
      <pc:sldChg chg="del">
        <pc:chgData name="Miguel De Le Court" userId="d36db037-f62a-4be1-b7dd-67e011f84700" providerId="ADAL" clId="{A9CC75CB-DA5C-4747-9677-28554CEC39C7}" dt="2023-10-13T03:05:38.678" v="1120" actId="47"/>
        <pc:sldMkLst>
          <pc:docMk/>
          <pc:sldMk cId="4018680300" sldId="272"/>
        </pc:sldMkLst>
      </pc:sldChg>
      <pc:sldChg chg="del">
        <pc:chgData name="Miguel De Le Court" userId="d36db037-f62a-4be1-b7dd-67e011f84700" providerId="ADAL" clId="{A9CC75CB-DA5C-4747-9677-28554CEC39C7}" dt="2023-10-13T03:05:38.678" v="1120" actId="47"/>
        <pc:sldMkLst>
          <pc:docMk/>
          <pc:sldMk cId="2842321784" sldId="274"/>
        </pc:sldMkLst>
      </pc:sldChg>
      <pc:sldChg chg="del">
        <pc:chgData name="Miguel De Le Court" userId="d36db037-f62a-4be1-b7dd-67e011f84700" providerId="ADAL" clId="{A9CC75CB-DA5C-4747-9677-28554CEC39C7}" dt="2023-10-13T03:07:30.731" v="1171" actId="47"/>
        <pc:sldMkLst>
          <pc:docMk/>
          <pc:sldMk cId="2677521230" sldId="275"/>
        </pc:sldMkLst>
      </pc:sldChg>
      <pc:sldChg chg="del">
        <pc:chgData name="Miguel De Le Court" userId="d36db037-f62a-4be1-b7dd-67e011f84700" providerId="ADAL" clId="{A9CC75CB-DA5C-4747-9677-28554CEC39C7}" dt="2023-10-13T03:05:42.254" v="1121" actId="47"/>
        <pc:sldMkLst>
          <pc:docMk/>
          <pc:sldMk cId="1846522650" sldId="276"/>
        </pc:sldMkLst>
      </pc:sldChg>
      <pc:sldChg chg="del">
        <pc:chgData name="Miguel De Le Court" userId="d36db037-f62a-4be1-b7dd-67e011f84700" providerId="ADAL" clId="{A9CC75CB-DA5C-4747-9677-28554CEC39C7}" dt="2023-10-13T03:05:42.254" v="1121" actId="47"/>
        <pc:sldMkLst>
          <pc:docMk/>
          <pc:sldMk cId="1548597831" sldId="278"/>
        </pc:sldMkLst>
      </pc:sldChg>
      <pc:sldChg chg="addSp delSp modSp mod modTransition">
        <pc:chgData name="Miguel De Le Court" userId="d36db037-f62a-4be1-b7dd-67e011f84700" providerId="ADAL" clId="{A9CC75CB-DA5C-4747-9677-28554CEC39C7}" dt="2023-10-13T03:07:01.887" v="1170"/>
        <pc:sldMkLst>
          <pc:docMk/>
          <pc:sldMk cId="1203843577" sldId="283"/>
        </pc:sldMkLst>
        <pc:spChg chg="mod">
          <ac:chgData name="Miguel De Le Court" userId="d36db037-f62a-4be1-b7dd-67e011f84700" providerId="ADAL" clId="{A9CC75CB-DA5C-4747-9677-28554CEC39C7}" dt="2023-10-13T03:06:14.926" v="1161" actId="113"/>
          <ac:spMkLst>
            <pc:docMk/>
            <pc:sldMk cId="1203843577" sldId="283"/>
            <ac:spMk id="21" creationId="{F9BE5A03-EEF1-3269-FA5D-FB38A2CDDF1B}"/>
          </ac:spMkLst>
        </pc:spChg>
        <pc:spChg chg="add del">
          <ac:chgData name="Miguel De Le Court" userId="d36db037-f62a-4be1-b7dd-67e011f84700" providerId="ADAL" clId="{A9CC75CB-DA5C-4747-9677-28554CEC39C7}" dt="2023-10-13T03:06:44.415" v="1169" actId="478"/>
          <ac:spMkLst>
            <pc:docMk/>
            <pc:sldMk cId="1203843577" sldId="283"/>
            <ac:spMk id="22" creationId="{63B6034F-2241-C99D-DC54-2448D0E9F2ED}"/>
          </ac:spMkLst>
        </pc:spChg>
        <pc:spChg chg="add del">
          <ac:chgData name="Miguel De Le Court" userId="d36db037-f62a-4be1-b7dd-67e011f84700" providerId="ADAL" clId="{A9CC75CB-DA5C-4747-9677-28554CEC39C7}" dt="2023-10-13T03:06:44.027" v="1168" actId="478"/>
          <ac:spMkLst>
            <pc:docMk/>
            <pc:sldMk cId="1203843577" sldId="283"/>
            <ac:spMk id="24" creationId="{C1FFE873-70CF-5E44-5A90-949088CC71E0}"/>
          </ac:spMkLst>
        </pc:spChg>
      </pc:sldChg>
      <pc:sldChg chg="addSp delSp modSp mod">
        <pc:chgData name="Miguel De Le Court" userId="d36db037-f62a-4be1-b7dd-67e011f84700" providerId="ADAL" clId="{A9CC75CB-DA5C-4747-9677-28554CEC39C7}" dt="2023-10-13T03:06:32.149" v="1165"/>
        <pc:sldMkLst>
          <pc:docMk/>
          <pc:sldMk cId="563484500" sldId="284"/>
        </pc:sldMkLst>
        <pc:spChg chg="add mod">
          <ac:chgData name="Miguel De Le Court" userId="d36db037-f62a-4be1-b7dd-67e011f84700" providerId="ADAL" clId="{A9CC75CB-DA5C-4747-9677-28554CEC39C7}" dt="2023-10-13T03:06:32.149" v="1165"/>
          <ac:spMkLst>
            <pc:docMk/>
            <pc:sldMk cId="563484500" sldId="284"/>
            <ac:spMk id="11" creationId="{422676A2-59AF-DB4C-919D-EFC03274AE3F}"/>
          </ac:spMkLst>
        </pc:spChg>
        <pc:spChg chg="del">
          <ac:chgData name="Miguel De Le Court" userId="d36db037-f62a-4be1-b7dd-67e011f84700" providerId="ADAL" clId="{A9CC75CB-DA5C-4747-9677-28554CEC39C7}" dt="2023-10-13T03:06:31.794" v="1164" actId="478"/>
          <ac:spMkLst>
            <pc:docMk/>
            <pc:sldMk cId="563484500" sldId="284"/>
            <ac:spMk id="21" creationId="{F9BE5A03-EEF1-3269-FA5D-FB38A2CDDF1B}"/>
          </ac:spMkLst>
        </pc:spChg>
      </pc:sldChg>
      <pc:sldChg chg="addSp delSp modSp mod setBg modAnim">
        <pc:chgData name="Miguel De Le Court" userId="d36db037-f62a-4be1-b7dd-67e011f84700" providerId="ADAL" clId="{A9CC75CB-DA5C-4747-9677-28554CEC39C7}" dt="2023-10-13T04:21:20.555" v="3903" actId="2085"/>
        <pc:sldMkLst>
          <pc:docMk/>
          <pc:sldMk cId="4263333813" sldId="286"/>
        </pc:sldMkLst>
        <pc:spChg chg="add mod">
          <ac:chgData name="Miguel De Le Court" userId="d36db037-f62a-4be1-b7dd-67e011f84700" providerId="ADAL" clId="{A9CC75CB-DA5C-4747-9677-28554CEC39C7}" dt="2023-10-13T04:11:09.179" v="3700" actId="20577"/>
          <ac:spMkLst>
            <pc:docMk/>
            <pc:sldMk cId="4263333813" sldId="286"/>
            <ac:spMk id="2" creationId="{D8671AAC-087A-2ED6-DC76-FB999F33E9FA}"/>
          </ac:spMkLst>
        </pc:spChg>
        <pc:spChg chg="add mod">
          <ac:chgData name="Miguel De Le Court" userId="d36db037-f62a-4be1-b7dd-67e011f84700" providerId="ADAL" clId="{A9CC75CB-DA5C-4747-9677-28554CEC39C7}" dt="2023-10-13T04:16:55.318" v="3874" actId="14100"/>
          <ac:spMkLst>
            <pc:docMk/>
            <pc:sldMk cId="4263333813" sldId="286"/>
            <ac:spMk id="3" creationId="{485BA95E-BF8E-A9D0-3C93-359B9D7DAB0D}"/>
          </ac:spMkLst>
        </pc:spChg>
        <pc:spChg chg="add mod">
          <ac:chgData name="Miguel De Le Court" userId="d36db037-f62a-4be1-b7dd-67e011f84700" providerId="ADAL" clId="{A9CC75CB-DA5C-4747-9677-28554CEC39C7}" dt="2023-10-13T04:21:20.555" v="3903" actId="2085"/>
          <ac:spMkLst>
            <pc:docMk/>
            <pc:sldMk cId="4263333813" sldId="286"/>
            <ac:spMk id="5" creationId="{15F1AEA4-D355-E679-F58B-C8E4CBEAD3E0}"/>
          </ac:spMkLst>
        </pc:spChg>
        <pc:picChg chg="add mod ord">
          <ac:chgData name="Miguel De Le Court" userId="d36db037-f62a-4be1-b7dd-67e011f84700" providerId="ADAL" clId="{A9CC75CB-DA5C-4747-9677-28554CEC39C7}" dt="2023-10-13T04:18:13.521" v="3890" actId="14100"/>
          <ac:picMkLst>
            <pc:docMk/>
            <pc:sldMk cId="4263333813" sldId="286"/>
            <ac:picMk id="4" creationId="{B47912D8-8F2D-8AC4-E77F-98697FFD3150}"/>
          </ac:picMkLst>
        </pc:picChg>
        <pc:picChg chg="del">
          <ac:chgData name="Miguel De Le Court" userId="d36db037-f62a-4be1-b7dd-67e011f84700" providerId="ADAL" clId="{A9CC75CB-DA5C-4747-9677-28554CEC39C7}" dt="2023-10-13T04:10:31.619" v="3645" actId="478"/>
          <ac:picMkLst>
            <pc:docMk/>
            <pc:sldMk cId="4263333813" sldId="286"/>
            <ac:picMk id="12" creationId="{FBFD4A17-29E4-A55F-C5DB-CF8B32667694}"/>
          </ac:picMkLst>
        </pc:picChg>
      </pc:sldChg>
      <pc:sldChg chg="addSp delSp modSp mod delDesignElem">
        <pc:chgData name="Miguel De Le Court" userId="d36db037-f62a-4be1-b7dd-67e011f84700" providerId="ADAL" clId="{A9CC75CB-DA5C-4747-9677-28554CEC39C7}" dt="2023-10-13T04:19:25.201" v="3895"/>
        <pc:sldMkLst>
          <pc:docMk/>
          <pc:sldMk cId="3694758549" sldId="287"/>
        </pc:sldMkLst>
        <pc:spChg chg="add mod">
          <ac:chgData name="Miguel De Le Court" userId="d36db037-f62a-4be1-b7dd-67e011f84700" providerId="ADAL" clId="{A9CC75CB-DA5C-4747-9677-28554CEC39C7}" dt="2023-10-13T02:23:06.326" v="130" actId="20577"/>
          <ac:spMkLst>
            <pc:docMk/>
            <pc:sldMk cId="3694758549" sldId="287"/>
            <ac:spMk id="2" creationId="{315730F6-165C-00E4-CDBA-BBC002DC5D50}"/>
          </ac:spMkLst>
        </pc:spChg>
        <pc:spChg chg="mod">
          <ac:chgData name="Miguel De Le Court" userId="d36db037-f62a-4be1-b7dd-67e011f84700" providerId="ADAL" clId="{A9CC75CB-DA5C-4747-9677-28554CEC39C7}" dt="2023-10-13T02:23:17.220" v="132" actId="1076"/>
          <ac:spMkLst>
            <pc:docMk/>
            <pc:sldMk cId="3694758549" sldId="287"/>
            <ac:spMk id="6" creationId="{813CF5DB-2D44-3103-6FA4-D00F36610D57}"/>
          </ac:spMkLst>
        </pc:spChg>
        <pc:spChg chg="add del">
          <ac:chgData name="Miguel De Le Court" userId="d36db037-f62a-4be1-b7dd-67e011f84700" providerId="ADAL" clId="{A9CC75CB-DA5C-4747-9677-28554CEC39C7}" dt="2023-10-13T04:19:25.201" v="3895"/>
          <ac:spMkLst>
            <pc:docMk/>
            <pc:sldMk cId="3694758549" sldId="287"/>
            <ac:spMk id="14" creationId="{71B2258F-86CA-4D4D-8270-BC05FCDEBFB3}"/>
          </ac:spMkLst>
        </pc:spChg>
      </pc:sldChg>
      <pc:sldChg chg="del">
        <pc:chgData name="Miguel De Le Court" userId="d36db037-f62a-4be1-b7dd-67e011f84700" providerId="ADAL" clId="{A9CC75CB-DA5C-4747-9677-28554CEC39C7}" dt="2023-10-13T03:07:30.731" v="1171" actId="47"/>
        <pc:sldMkLst>
          <pc:docMk/>
          <pc:sldMk cId="3459013323" sldId="288"/>
        </pc:sldMkLst>
      </pc:sldChg>
      <pc:sldChg chg="addSp delSp modSp mod ord modAnim">
        <pc:chgData name="Miguel De Le Court" userId="d36db037-f62a-4be1-b7dd-67e011f84700" providerId="ADAL" clId="{A9CC75CB-DA5C-4747-9677-28554CEC39C7}" dt="2023-10-13T04:22:01.919" v="3904" actId="20577"/>
        <pc:sldMkLst>
          <pc:docMk/>
          <pc:sldMk cId="262271140" sldId="290"/>
        </pc:sldMkLst>
        <pc:spChg chg="add mod">
          <ac:chgData name="Miguel De Le Court" userId="d36db037-f62a-4be1-b7dd-67e011f84700" providerId="ADAL" clId="{A9CC75CB-DA5C-4747-9677-28554CEC39C7}" dt="2023-10-13T02:56:07.065" v="701" actId="20577"/>
          <ac:spMkLst>
            <pc:docMk/>
            <pc:sldMk cId="262271140" sldId="290"/>
            <ac:spMk id="2" creationId="{76389342-DB0B-9B75-94D5-F3ECCB4CFEC6}"/>
          </ac:spMkLst>
        </pc:spChg>
        <pc:spChg chg="del mod">
          <ac:chgData name="Miguel De Le Court" userId="d36db037-f62a-4be1-b7dd-67e011f84700" providerId="ADAL" clId="{A9CC75CB-DA5C-4747-9677-28554CEC39C7}" dt="2023-10-13T02:39:07.273" v="299" actId="478"/>
          <ac:spMkLst>
            <pc:docMk/>
            <pc:sldMk cId="262271140" sldId="290"/>
            <ac:spMk id="4" creationId="{0B4E5325-B19D-3FDF-D4D9-6442D09EA2DC}"/>
          </ac:spMkLst>
        </pc:spChg>
        <pc:spChg chg="del mod">
          <ac:chgData name="Miguel De Le Court" userId="d36db037-f62a-4be1-b7dd-67e011f84700" providerId="ADAL" clId="{A9CC75CB-DA5C-4747-9677-28554CEC39C7}" dt="2023-10-13T02:39:13.756" v="301" actId="478"/>
          <ac:spMkLst>
            <pc:docMk/>
            <pc:sldMk cId="262271140" sldId="290"/>
            <ac:spMk id="5" creationId="{E50AB141-602A-2EE5-05C2-4FBED19C4F98}"/>
          </ac:spMkLst>
        </pc:spChg>
        <pc:spChg chg="add mod">
          <ac:chgData name="Miguel De Le Court" userId="d36db037-f62a-4be1-b7dd-67e011f84700" providerId="ADAL" clId="{A9CC75CB-DA5C-4747-9677-28554CEC39C7}" dt="2023-10-13T03:05:25.425" v="1117" actId="113"/>
          <ac:spMkLst>
            <pc:docMk/>
            <pc:sldMk cId="262271140" sldId="290"/>
            <ac:spMk id="6" creationId="{9CC3D02E-E19A-6A68-14C2-0C5F25715E6E}"/>
          </ac:spMkLst>
        </pc:spChg>
        <pc:spChg chg="add mod">
          <ac:chgData name="Miguel De Le Court" userId="d36db037-f62a-4be1-b7dd-67e011f84700" providerId="ADAL" clId="{A9CC75CB-DA5C-4747-9677-28554CEC39C7}" dt="2023-10-13T04:22:01.919" v="3904" actId="20577"/>
          <ac:spMkLst>
            <pc:docMk/>
            <pc:sldMk cId="262271140" sldId="290"/>
            <ac:spMk id="8" creationId="{0EA9F567-4EF8-3AD2-D5AD-F16EB123532B}"/>
          </ac:spMkLst>
        </pc:spChg>
        <pc:picChg chg="add mod">
          <ac:chgData name="Miguel De Le Court" userId="d36db037-f62a-4be1-b7dd-67e011f84700" providerId="ADAL" clId="{A9CC75CB-DA5C-4747-9677-28554CEC39C7}" dt="2023-10-13T02:52:18.833" v="495" actId="1076"/>
          <ac:picMkLst>
            <pc:docMk/>
            <pc:sldMk cId="262271140" sldId="290"/>
            <ac:picMk id="3" creationId="{15F062A6-DB2C-3EE8-0A2E-E597D93B825D}"/>
          </ac:picMkLst>
        </pc:picChg>
        <pc:picChg chg="del">
          <ac:chgData name="Miguel De Le Court" userId="d36db037-f62a-4be1-b7dd-67e011f84700" providerId="ADAL" clId="{A9CC75CB-DA5C-4747-9677-28554CEC39C7}" dt="2023-10-13T02:38:52.554" v="295" actId="478"/>
          <ac:picMkLst>
            <pc:docMk/>
            <pc:sldMk cId="262271140" sldId="290"/>
            <ac:picMk id="7" creationId="{63B73124-A9D4-E928-146A-81581FE3AFD5}"/>
          </ac:picMkLst>
        </pc:picChg>
      </pc:sldChg>
      <pc:sldChg chg="del">
        <pc:chgData name="Miguel De Le Court" userId="d36db037-f62a-4be1-b7dd-67e011f84700" providerId="ADAL" clId="{A9CC75CB-DA5C-4747-9677-28554CEC39C7}" dt="2023-10-13T02:34:48.924" v="271" actId="47"/>
        <pc:sldMkLst>
          <pc:docMk/>
          <pc:sldMk cId="2921824274" sldId="291"/>
        </pc:sldMkLst>
      </pc:sldChg>
      <pc:sldChg chg="addSp delSp modSp mod delAnim modAnim">
        <pc:chgData name="Miguel De Le Court" userId="d36db037-f62a-4be1-b7dd-67e011f84700" providerId="ADAL" clId="{A9CC75CB-DA5C-4747-9677-28554CEC39C7}" dt="2023-10-13T03:05:52.720" v="1136" actId="20577"/>
        <pc:sldMkLst>
          <pc:docMk/>
          <pc:sldMk cId="1888039930" sldId="292"/>
        </pc:sldMkLst>
        <pc:spChg chg="add del">
          <ac:chgData name="Miguel De Le Court" userId="d36db037-f62a-4be1-b7dd-67e011f84700" providerId="ADAL" clId="{A9CC75CB-DA5C-4747-9677-28554CEC39C7}" dt="2023-10-13T02:55:14.048" v="700" actId="478"/>
          <ac:spMkLst>
            <pc:docMk/>
            <pc:sldMk cId="1888039930" sldId="292"/>
            <ac:spMk id="4" creationId="{0B4E5325-B19D-3FDF-D4D9-6442D09EA2DC}"/>
          </ac:spMkLst>
        </pc:spChg>
        <pc:spChg chg="add del">
          <ac:chgData name="Miguel De Le Court" userId="d36db037-f62a-4be1-b7dd-67e011f84700" providerId="ADAL" clId="{A9CC75CB-DA5C-4747-9677-28554CEC39C7}" dt="2023-10-13T02:55:14.048" v="700" actId="478"/>
          <ac:spMkLst>
            <pc:docMk/>
            <pc:sldMk cId="1888039930" sldId="292"/>
            <ac:spMk id="6" creationId="{FD5DFC9C-206D-9E9A-7A7D-C8AAD9D02045}"/>
          </ac:spMkLst>
        </pc:spChg>
        <pc:spChg chg="add mod">
          <ac:chgData name="Miguel De Le Court" userId="d36db037-f62a-4be1-b7dd-67e011f84700" providerId="ADAL" clId="{A9CC75CB-DA5C-4747-9677-28554CEC39C7}" dt="2023-10-13T03:01:13.474" v="776" actId="692"/>
          <ac:spMkLst>
            <pc:docMk/>
            <pc:sldMk cId="1888039930" sldId="292"/>
            <ac:spMk id="10" creationId="{8270C18D-5D65-472A-9A6A-69A53FAA7FF5}"/>
          </ac:spMkLst>
        </pc:spChg>
        <pc:spChg chg="add mod">
          <ac:chgData name="Miguel De Le Court" userId="d36db037-f62a-4be1-b7dd-67e011f84700" providerId="ADAL" clId="{A9CC75CB-DA5C-4747-9677-28554CEC39C7}" dt="2023-10-13T02:59:46.482" v="750" actId="1076"/>
          <ac:spMkLst>
            <pc:docMk/>
            <pc:sldMk cId="1888039930" sldId="292"/>
            <ac:spMk id="11" creationId="{1CAAC1A9-633C-FF57-AB8F-2C3B977857CD}"/>
          </ac:spMkLst>
        </pc:spChg>
        <pc:spChg chg="add mod">
          <ac:chgData name="Miguel De Le Court" userId="d36db037-f62a-4be1-b7dd-67e011f84700" providerId="ADAL" clId="{A9CC75CB-DA5C-4747-9677-28554CEC39C7}" dt="2023-10-13T03:00:11.505" v="767" actId="14100"/>
          <ac:spMkLst>
            <pc:docMk/>
            <pc:sldMk cId="1888039930" sldId="292"/>
            <ac:spMk id="12" creationId="{C77489F9-D407-06D0-9236-77997FD214C5}"/>
          </ac:spMkLst>
        </pc:spChg>
        <pc:spChg chg="add mod">
          <ac:chgData name="Miguel De Le Court" userId="d36db037-f62a-4be1-b7dd-67e011f84700" providerId="ADAL" clId="{A9CC75CB-DA5C-4747-9677-28554CEC39C7}" dt="2023-10-13T03:00:18.380" v="769" actId="14100"/>
          <ac:spMkLst>
            <pc:docMk/>
            <pc:sldMk cId="1888039930" sldId="292"/>
            <ac:spMk id="13" creationId="{8FAA8D3F-2964-3F7B-3A79-836B4DD28AF1}"/>
          </ac:spMkLst>
        </pc:spChg>
        <pc:spChg chg="add del mod">
          <ac:chgData name="Miguel De Le Court" userId="d36db037-f62a-4be1-b7dd-67e011f84700" providerId="ADAL" clId="{A9CC75CB-DA5C-4747-9677-28554CEC39C7}" dt="2023-10-13T03:01:34.768" v="781" actId="478"/>
          <ac:spMkLst>
            <pc:docMk/>
            <pc:sldMk cId="1888039930" sldId="292"/>
            <ac:spMk id="17" creationId="{1FF44919-30DF-B07B-7F45-A792EF327EC1}"/>
          </ac:spMkLst>
        </pc:spChg>
        <pc:spChg chg="add mod">
          <ac:chgData name="Miguel De Le Court" userId="d36db037-f62a-4be1-b7dd-67e011f84700" providerId="ADAL" clId="{A9CC75CB-DA5C-4747-9677-28554CEC39C7}" dt="2023-10-13T03:02:01.249" v="798" actId="14100"/>
          <ac:spMkLst>
            <pc:docMk/>
            <pc:sldMk cId="1888039930" sldId="292"/>
            <ac:spMk id="18" creationId="{FE868134-80E5-C988-16D8-A7B59D49229E}"/>
          </ac:spMkLst>
        </pc:spChg>
        <pc:spChg chg="add mod">
          <ac:chgData name="Miguel De Le Court" userId="d36db037-f62a-4be1-b7dd-67e011f84700" providerId="ADAL" clId="{A9CC75CB-DA5C-4747-9677-28554CEC39C7}" dt="2023-10-13T03:05:52.720" v="1136" actId="20577"/>
          <ac:spMkLst>
            <pc:docMk/>
            <pc:sldMk cId="1888039930" sldId="292"/>
            <ac:spMk id="19" creationId="{A072A4FC-AA28-F340-C83A-6EEB2B1E260B}"/>
          </ac:spMkLst>
        </pc:spChg>
        <pc:picChg chg="add del">
          <ac:chgData name="Miguel De Le Court" userId="d36db037-f62a-4be1-b7dd-67e011f84700" providerId="ADAL" clId="{A9CC75CB-DA5C-4747-9677-28554CEC39C7}" dt="2023-10-13T02:55:14.048" v="700" actId="478"/>
          <ac:picMkLst>
            <pc:docMk/>
            <pc:sldMk cId="1888039930" sldId="292"/>
            <ac:picMk id="2" creationId="{A58423D8-0307-F3DC-EDC7-932D7968ACD6}"/>
          </ac:picMkLst>
        </pc:picChg>
        <pc:picChg chg="add del">
          <ac:chgData name="Miguel De Le Court" userId="d36db037-f62a-4be1-b7dd-67e011f84700" providerId="ADAL" clId="{A9CC75CB-DA5C-4747-9677-28554CEC39C7}" dt="2023-10-13T02:55:14.048" v="700" actId="478"/>
          <ac:picMkLst>
            <pc:docMk/>
            <pc:sldMk cId="1888039930" sldId="292"/>
            <ac:picMk id="3" creationId="{E6BE3204-9AA6-05A9-CD90-E6309194A71E}"/>
          </ac:picMkLst>
        </pc:picChg>
        <pc:picChg chg="add del">
          <ac:chgData name="Miguel De Le Court" userId="d36db037-f62a-4be1-b7dd-67e011f84700" providerId="ADAL" clId="{A9CC75CB-DA5C-4747-9677-28554CEC39C7}" dt="2023-10-13T02:55:14.048" v="700" actId="478"/>
          <ac:picMkLst>
            <pc:docMk/>
            <pc:sldMk cId="1888039930" sldId="292"/>
            <ac:picMk id="5" creationId="{1186C510-6E30-FA4B-1855-21C4E48A0FA8}"/>
          </ac:picMkLst>
        </pc:picChg>
        <pc:picChg chg="add mod">
          <ac:chgData name="Miguel De Le Court" userId="d36db037-f62a-4be1-b7dd-67e011f84700" providerId="ADAL" clId="{A9CC75CB-DA5C-4747-9677-28554CEC39C7}" dt="2023-10-13T03:00:21.826" v="770" actId="1076"/>
          <ac:picMkLst>
            <pc:docMk/>
            <pc:sldMk cId="1888039930" sldId="292"/>
            <ac:picMk id="7" creationId="{982B0F70-EB8D-3881-7B67-CF13610048AD}"/>
          </ac:picMkLst>
        </pc:picChg>
        <pc:picChg chg="add mod">
          <ac:chgData name="Miguel De Le Court" userId="d36db037-f62a-4be1-b7dd-67e011f84700" providerId="ADAL" clId="{A9CC75CB-DA5C-4747-9677-28554CEC39C7}" dt="2023-10-13T02:59:46.482" v="750" actId="1076"/>
          <ac:picMkLst>
            <pc:docMk/>
            <pc:sldMk cId="1888039930" sldId="292"/>
            <ac:picMk id="8" creationId="{C4957C11-E82F-A436-8482-234B97B8A3F8}"/>
          </ac:picMkLst>
        </pc:picChg>
        <pc:picChg chg="add mod">
          <ac:chgData name="Miguel De Le Court" userId="d36db037-f62a-4be1-b7dd-67e011f84700" providerId="ADAL" clId="{A9CC75CB-DA5C-4747-9677-28554CEC39C7}" dt="2023-10-13T02:59:46.482" v="750" actId="1076"/>
          <ac:picMkLst>
            <pc:docMk/>
            <pc:sldMk cId="1888039930" sldId="292"/>
            <ac:picMk id="9" creationId="{CD5AF4A8-3C7F-C47B-1895-FDDBC765DF41}"/>
          </ac:picMkLst>
        </pc:picChg>
        <pc:cxnChg chg="add mod">
          <ac:chgData name="Miguel De Le Court" userId="d36db037-f62a-4be1-b7dd-67e011f84700" providerId="ADAL" clId="{A9CC75CB-DA5C-4747-9677-28554CEC39C7}" dt="2023-10-13T03:01:22.251" v="778" actId="14100"/>
          <ac:cxnSpMkLst>
            <pc:docMk/>
            <pc:sldMk cId="1888039930" sldId="292"/>
            <ac:cxnSpMk id="15" creationId="{682CF700-83AC-4130-DFE5-9E6313FEE7C7}"/>
          </ac:cxnSpMkLst>
        </pc:cxnChg>
      </pc:sldChg>
      <pc:sldChg chg="addSp delSp modSp mod">
        <pc:chgData name="Miguel De Le Court" userId="d36db037-f62a-4be1-b7dd-67e011f84700" providerId="ADAL" clId="{A9CC75CB-DA5C-4747-9677-28554CEC39C7}" dt="2023-10-13T03:06:21.748" v="1163"/>
        <pc:sldMkLst>
          <pc:docMk/>
          <pc:sldMk cId="3764574155" sldId="293"/>
        </pc:sldMkLst>
        <pc:spChg chg="add mod">
          <ac:chgData name="Miguel De Le Court" userId="d36db037-f62a-4be1-b7dd-67e011f84700" providerId="ADAL" clId="{A9CC75CB-DA5C-4747-9677-28554CEC39C7}" dt="2023-10-13T03:06:21.748" v="1163"/>
          <ac:spMkLst>
            <pc:docMk/>
            <pc:sldMk cId="3764574155" sldId="293"/>
            <ac:spMk id="11" creationId="{04A89D19-32BC-4BD9-5FCC-E7CF9C1A58D2}"/>
          </ac:spMkLst>
        </pc:spChg>
        <pc:spChg chg="del">
          <ac:chgData name="Miguel De Le Court" userId="d36db037-f62a-4be1-b7dd-67e011f84700" providerId="ADAL" clId="{A9CC75CB-DA5C-4747-9677-28554CEC39C7}" dt="2023-10-13T03:06:20.478" v="1162" actId="478"/>
          <ac:spMkLst>
            <pc:docMk/>
            <pc:sldMk cId="3764574155" sldId="293"/>
            <ac:spMk id="21" creationId="{F9BE5A03-EEF1-3269-FA5D-FB38A2CDDF1B}"/>
          </ac:spMkLst>
        </pc:spChg>
      </pc:sldChg>
      <pc:sldChg chg="del">
        <pc:chgData name="Miguel De Le Court" userId="d36db037-f62a-4be1-b7dd-67e011f84700" providerId="ADAL" clId="{A9CC75CB-DA5C-4747-9677-28554CEC39C7}" dt="2023-10-13T03:07:30.731" v="1171" actId="47"/>
        <pc:sldMkLst>
          <pc:docMk/>
          <pc:sldMk cId="444041057" sldId="294"/>
        </pc:sldMkLst>
      </pc:sldChg>
      <pc:sldChg chg="addSp delSp modSp add mod ord delAnim">
        <pc:chgData name="Miguel De Le Court" userId="d36db037-f62a-4be1-b7dd-67e011f84700" providerId="ADAL" clId="{A9CC75CB-DA5C-4747-9677-28554CEC39C7}" dt="2023-10-13T03:47:56.052" v="2285" actId="20577"/>
        <pc:sldMkLst>
          <pc:docMk/>
          <pc:sldMk cId="1277076861" sldId="294"/>
        </pc:sldMkLst>
        <pc:spChg chg="del">
          <ac:chgData name="Miguel De Le Court" userId="d36db037-f62a-4be1-b7dd-67e011f84700" providerId="ADAL" clId="{A9CC75CB-DA5C-4747-9677-28554CEC39C7}" dt="2023-10-13T03:07:51.619" v="1178" actId="478"/>
          <ac:spMkLst>
            <pc:docMk/>
            <pc:sldMk cId="1277076861" sldId="294"/>
            <ac:spMk id="10" creationId="{8270C18D-5D65-472A-9A6A-69A53FAA7FF5}"/>
          </ac:spMkLst>
        </pc:spChg>
        <pc:spChg chg="del">
          <ac:chgData name="Miguel De Le Court" userId="d36db037-f62a-4be1-b7dd-67e011f84700" providerId="ADAL" clId="{A9CC75CB-DA5C-4747-9677-28554CEC39C7}" dt="2023-10-13T03:07:51.619" v="1178" actId="478"/>
          <ac:spMkLst>
            <pc:docMk/>
            <pc:sldMk cId="1277076861" sldId="294"/>
            <ac:spMk id="11" creationId="{1CAAC1A9-633C-FF57-AB8F-2C3B977857CD}"/>
          </ac:spMkLst>
        </pc:spChg>
        <pc:spChg chg="del">
          <ac:chgData name="Miguel De Le Court" userId="d36db037-f62a-4be1-b7dd-67e011f84700" providerId="ADAL" clId="{A9CC75CB-DA5C-4747-9677-28554CEC39C7}" dt="2023-10-13T03:07:52.933" v="1179" actId="478"/>
          <ac:spMkLst>
            <pc:docMk/>
            <pc:sldMk cId="1277076861" sldId="294"/>
            <ac:spMk id="12" creationId="{C77489F9-D407-06D0-9236-77997FD214C5}"/>
          </ac:spMkLst>
        </pc:spChg>
        <pc:spChg chg="del">
          <ac:chgData name="Miguel De Le Court" userId="d36db037-f62a-4be1-b7dd-67e011f84700" providerId="ADAL" clId="{A9CC75CB-DA5C-4747-9677-28554CEC39C7}" dt="2023-10-13T03:07:52.933" v="1179" actId="478"/>
          <ac:spMkLst>
            <pc:docMk/>
            <pc:sldMk cId="1277076861" sldId="294"/>
            <ac:spMk id="13" creationId="{8FAA8D3F-2964-3F7B-3A79-836B4DD28AF1}"/>
          </ac:spMkLst>
        </pc:spChg>
        <pc:spChg chg="mod">
          <ac:chgData name="Miguel De Le Court" userId="d36db037-f62a-4be1-b7dd-67e011f84700" providerId="ADAL" clId="{A9CC75CB-DA5C-4747-9677-28554CEC39C7}" dt="2023-10-13T03:47:56.052" v="2285" actId="20577"/>
          <ac:spMkLst>
            <pc:docMk/>
            <pc:sldMk cId="1277076861" sldId="294"/>
            <ac:spMk id="18" creationId="{FE868134-80E5-C988-16D8-A7B59D49229E}"/>
          </ac:spMkLst>
        </pc:spChg>
        <pc:spChg chg="mod">
          <ac:chgData name="Miguel De Le Court" userId="d36db037-f62a-4be1-b7dd-67e011f84700" providerId="ADAL" clId="{A9CC75CB-DA5C-4747-9677-28554CEC39C7}" dt="2023-10-13T03:11:40.317" v="1435" actId="114"/>
          <ac:spMkLst>
            <pc:docMk/>
            <pc:sldMk cId="1277076861" sldId="294"/>
            <ac:spMk id="19" creationId="{A072A4FC-AA28-F340-C83A-6EEB2B1E260B}"/>
          </ac:spMkLst>
        </pc:spChg>
        <pc:picChg chg="add del mod">
          <ac:chgData name="Miguel De Le Court" userId="d36db037-f62a-4be1-b7dd-67e011f84700" providerId="ADAL" clId="{A9CC75CB-DA5C-4747-9677-28554CEC39C7}" dt="2023-10-13T03:22:06.138" v="1443" actId="478"/>
          <ac:picMkLst>
            <pc:docMk/>
            <pc:sldMk cId="1277076861" sldId="294"/>
            <ac:picMk id="3" creationId="{2145F49B-5C8F-9E7F-34E6-D625AAF92026}"/>
          </ac:picMkLst>
        </pc:picChg>
        <pc:picChg chg="add mod">
          <ac:chgData name="Miguel De Le Court" userId="d36db037-f62a-4be1-b7dd-67e011f84700" providerId="ADAL" clId="{A9CC75CB-DA5C-4747-9677-28554CEC39C7}" dt="2023-10-13T03:23:06.424" v="1446" actId="1076"/>
          <ac:picMkLst>
            <pc:docMk/>
            <pc:sldMk cId="1277076861" sldId="294"/>
            <ac:picMk id="5" creationId="{071F4089-135E-5B5A-8087-DDC2B6E1202B}"/>
          </ac:picMkLst>
        </pc:picChg>
        <pc:picChg chg="del">
          <ac:chgData name="Miguel De Le Court" userId="d36db037-f62a-4be1-b7dd-67e011f84700" providerId="ADAL" clId="{A9CC75CB-DA5C-4747-9677-28554CEC39C7}" dt="2023-10-13T03:07:50.184" v="1176" actId="478"/>
          <ac:picMkLst>
            <pc:docMk/>
            <pc:sldMk cId="1277076861" sldId="294"/>
            <ac:picMk id="7" creationId="{982B0F70-EB8D-3881-7B67-CF13610048AD}"/>
          </ac:picMkLst>
        </pc:picChg>
        <pc:picChg chg="del">
          <ac:chgData name="Miguel De Le Court" userId="d36db037-f62a-4be1-b7dd-67e011f84700" providerId="ADAL" clId="{A9CC75CB-DA5C-4747-9677-28554CEC39C7}" dt="2023-10-13T03:07:49.503" v="1175" actId="478"/>
          <ac:picMkLst>
            <pc:docMk/>
            <pc:sldMk cId="1277076861" sldId="294"/>
            <ac:picMk id="8" creationId="{C4957C11-E82F-A436-8482-234B97B8A3F8}"/>
          </ac:picMkLst>
        </pc:picChg>
        <pc:picChg chg="del">
          <ac:chgData name="Miguel De Le Court" userId="d36db037-f62a-4be1-b7dd-67e011f84700" providerId="ADAL" clId="{A9CC75CB-DA5C-4747-9677-28554CEC39C7}" dt="2023-10-13T03:07:50.611" v="1177" actId="478"/>
          <ac:picMkLst>
            <pc:docMk/>
            <pc:sldMk cId="1277076861" sldId="294"/>
            <ac:picMk id="9" creationId="{CD5AF4A8-3C7F-C47B-1895-FDDBC765DF41}"/>
          </ac:picMkLst>
        </pc:picChg>
        <pc:picChg chg="add mod">
          <ac:chgData name="Miguel De Le Court" userId="d36db037-f62a-4be1-b7dd-67e011f84700" providerId="ADAL" clId="{A9CC75CB-DA5C-4747-9677-28554CEC39C7}" dt="2023-10-13T03:24:08.692" v="1452" actId="1076"/>
          <ac:picMkLst>
            <pc:docMk/>
            <pc:sldMk cId="1277076861" sldId="294"/>
            <ac:picMk id="14" creationId="{CD923D94-4F68-33C8-B232-A5CC59AFD329}"/>
          </ac:picMkLst>
        </pc:picChg>
        <pc:cxnChg chg="del">
          <ac:chgData name="Miguel De Le Court" userId="d36db037-f62a-4be1-b7dd-67e011f84700" providerId="ADAL" clId="{A9CC75CB-DA5C-4747-9677-28554CEC39C7}" dt="2023-10-13T03:07:51.619" v="1178" actId="478"/>
          <ac:cxnSpMkLst>
            <pc:docMk/>
            <pc:sldMk cId="1277076861" sldId="294"/>
            <ac:cxnSpMk id="15" creationId="{682CF700-83AC-4130-DFE5-9E6313FEE7C7}"/>
          </ac:cxnSpMkLst>
        </pc:cxnChg>
      </pc:sldChg>
      <pc:sldChg chg="addSp delSp modSp add mod">
        <pc:chgData name="Miguel De Le Court" userId="d36db037-f62a-4be1-b7dd-67e011f84700" providerId="ADAL" clId="{A9CC75CB-DA5C-4747-9677-28554CEC39C7}" dt="2023-10-13T04:00:34.989" v="3052" actId="21"/>
        <pc:sldMkLst>
          <pc:docMk/>
          <pc:sldMk cId="854290376" sldId="295"/>
        </pc:sldMkLst>
        <pc:spChg chg="mod">
          <ac:chgData name="Miguel De Le Court" userId="d36db037-f62a-4be1-b7dd-67e011f84700" providerId="ADAL" clId="{A9CC75CB-DA5C-4747-9677-28554CEC39C7}" dt="2023-10-13T03:48:07.260" v="2296" actId="20577"/>
          <ac:spMkLst>
            <pc:docMk/>
            <pc:sldMk cId="854290376" sldId="295"/>
            <ac:spMk id="18" creationId="{FE868134-80E5-C988-16D8-A7B59D49229E}"/>
          </ac:spMkLst>
        </pc:spChg>
        <pc:spChg chg="mod">
          <ac:chgData name="Miguel De Le Court" userId="d36db037-f62a-4be1-b7dd-67e011f84700" providerId="ADAL" clId="{A9CC75CB-DA5C-4747-9677-28554CEC39C7}" dt="2023-10-13T03:29:12.447" v="1751" actId="20577"/>
          <ac:spMkLst>
            <pc:docMk/>
            <pc:sldMk cId="854290376" sldId="295"/>
            <ac:spMk id="19" creationId="{A072A4FC-AA28-F340-C83A-6EEB2B1E260B}"/>
          </ac:spMkLst>
        </pc:spChg>
        <pc:picChg chg="add mod modCrop">
          <ac:chgData name="Miguel De Le Court" userId="d36db037-f62a-4be1-b7dd-67e011f84700" providerId="ADAL" clId="{A9CC75CB-DA5C-4747-9677-28554CEC39C7}" dt="2023-10-13T03:27:14.851" v="1664" actId="29295"/>
          <ac:picMkLst>
            <pc:docMk/>
            <pc:sldMk cId="854290376" sldId="295"/>
            <ac:picMk id="3" creationId="{9B084CCD-44D5-643C-8586-032A3E2715B8}"/>
          </ac:picMkLst>
        </pc:picChg>
        <pc:picChg chg="del mod">
          <ac:chgData name="Miguel De Le Court" userId="d36db037-f62a-4be1-b7dd-67e011f84700" providerId="ADAL" clId="{A9CC75CB-DA5C-4747-9677-28554CEC39C7}" dt="2023-10-13T03:28:20.049" v="1677" actId="478"/>
          <ac:picMkLst>
            <pc:docMk/>
            <pc:sldMk cId="854290376" sldId="295"/>
            <ac:picMk id="5" creationId="{071F4089-135E-5B5A-8087-DDC2B6E1202B}"/>
          </ac:picMkLst>
        </pc:picChg>
        <pc:picChg chg="add mod">
          <ac:chgData name="Miguel De Le Court" userId="d36db037-f62a-4be1-b7dd-67e011f84700" providerId="ADAL" clId="{A9CC75CB-DA5C-4747-9677-28554CEC39C7}" dt="2023-10-13T03:28:10.196" v="1674" actId="1076"/>
          <ac:picMkLst>
            <pc:docMk/>
            <pc:sldMk cId="854290376" sldId="295"/>
            <ac:picMk id="6" creationId="{1789EE37-D39B-1409-98CB-B585EF6C9D37}"/>
          </ac:picMkLst>
        </pc:picChg>
        <pc:picChg chg="add del mod">
          <ac:chgData name="Miguel De Le Court" userId="d36db037-f62a-4be1-b7dd-67e011f84700" providerId="ADAL" clId="{A9CC75CB-DA5C-4747-9677-28554CEC39C7}" dt="2023-10-13T04:00:34.989" v="3052" actId="21"/>
          <ac:picMkLst>
            <pc:docMk/>
            <pc:sldMk cId="854290376" sldId="295"/>
            <ac:picMk id="8" creationId="{AB3FA237-22C5-58AB-3182-537C012C1D24}"/>
          </ac:picMkLst>
        </pc:picChg>
      </pc:sldChg>
      <pc:sldChg chg="addSp delSp modSp add mod ord">
        <pc:chgData name="Miguel De Le Court" userId="d36db037-f62a-4be1-b7dd-67e011f84700" providerId="ADAL" clId="{A9CC75CB-DA5C-4747-9677-28554CEC39C7}" dt="2023-10-13T03:48:20.864" v="2304" actId="20577"/>
        <pc:sldMkLst>
          <pc:docMk/>
          <pc:sldMk cId="2104763447" sldId="296"/>
        </pc:sldMkLst>
        <pc:spChg chg="mod">
          <ac:chgData name="Miguel De Le Court" userId="d36db037-f62a-4be1-b7dd-67e011f84700" providerId="ADAL" clId="{A9CC75CB-DA5C-4747-9677-28554CEC39C7}" dt="2023-10-13T03:48:20.864" v="2304" actId="20577"/>
          <ac:spMkLst>
            <pc:docMk/>
            <pc:sldMk cId="2104763447" sldId="296"/>
            <ac:spMk id="18" creationId="{FE868134-80E5-C988-16D8-A7B59D49229E}"/>
          </ac:spMkLst>
        </pc:spChg>
        <pc:spChg chg="mod">
          <ac:chgData name="Miguel De Le Court" userId="d36db037-f62a-4be1-b7dd-67e011f84700" providerId="ADAL" clId="{A9CC75CB-DA5C-4747-9677-28554CEC39C7}" dt="2023-10-13T03:36:15.668" v="1943" actId="20577"/>
          <ac:spMkLst>
            <pc:docMk/>
            <pc:sldMk cId="2104763447" sldId="296"/>
            <ac:spMk id="19" creationId="{A072A4FC-AA28-F340-C83A-6EEB2B1E260B}"/>
          </ac:spMkLst>
        </pc:spChg>
        <pc:picChg chg="add del mod">
          <ac:chgData name="Miguel De Le Court" userId="d36db037-f62a-4be1-b7dd-67e011f84700" providerId="ADAL" clId="{A9CC75CB-DA5C-4747-9677-28554CEC39C7}" dt="2023-10-13T03:31:51.461" v="1784" actId="478"/>
          <ac:picMkLst>
            <pc:docMk/>
            <pc:sldMk cId="2104763447" sldId="296"/>
            <ac:picMk id="3" creationId="{6C8BA7D6-B700-1B82-951A-0A8E18A9739F}"/>
          </ac:picMkLst>
        </pc:picChg>
        <pc:picChg chg="del">
          <ac:chgData name="Miguel De Le Court" userId="d36db037-f62a-4be1-b7dd-67e011f84700" providerId="ADAL" clId="{A9CC75CB-DA5C-4747-9677-28554CEC39C7}" dt="2023-10-13T03:32:51.688" v="1786" actId="478"/>
          <ac:picMkLst>
            <pc:docMk/>
            <pc:sldMk cId="2104763447" sldId="296"/>
            <ac:picMk id="5" creationId="{071F4089-135E-5B5A-8087-DDC2B6E1202B}"/>
          </ac:picMkLst>
        </pc:picChg>
        <pc:picChg chg="add mod">
          <ac:chgData name="Miguel De Le Court" userId="d36db037-f62a-4be1-b7dd-67e011f84700" providerId="ADAL" clId="{A9CC75CB-DA5C-4747-9677-28554CEC39C7}" dt="2023-10-13T03:36:29.632" v="1947" actId="1076"/>
          <ac:picMkLst>
            <pc:docMk/>
            <pc:sldMk cId="2104763447" sldId="296"/>
            <ac:picMk id="6" creationId="{7A23D94F-C6EB-6DFF-7759-01A5A5D39CAB}"/>
          </ac:picMkLst>
        </pc:picChg>
        <pc:picChg chg="del">
          <ac:chgData name="Miguel De Le Court" userId="d36db037-f62a-4be1-b7dd-67e011f84700" providerId="ADAL" clId="{A9CC75CB-DA5C-4747-9677-28554CEC39C7}" dt="2023-10-13T03:36:23.948" v="1944" actId="478"/>
          <ac:picMkLst>
            <pc:docMk/>
            <pc:sldMk cId="2104763447" sldId="296"/>
            <ac:picMk id="14" creationId="{CD923D94-4F68-33C8-B232-A5CC59AFD329}"/>
          </ac:picMkLst>
        </pc:picChg>
      </pc:sldChg>
      <pc:sldChg chg="addSp delSp modSp add mod">
        <pc:chgData name="Miguel De Le Court" userId="d36db037-f62a-4be1-b7dd-67e011f84700" providerId="ADAL" clId="{A9CC75CB-DA5C-4747-9677-28554CEC39C7}" dt="2023-10-13T03:48:44.569" v="2317" actId="20577"/>
        <pc:sldMkLst>
          <pc:docMk/>
          <pc:sldMk cId="1936193831" sldId="297"/>
        </pc:sldMkLst>
        <pc:spChg chg="mod">
          <ac:chgData name="Miguel De Le Court" userId="d36db037-f62a-4be1-b7dd-67e011f84700" providerId="ADAL" clId="{A9CC75CB-DA5C-4747-9677-28554CEC39C7}" dt="2023-10-13T03:48:44.569" v="2317" actId="20577"/>
          <ac:spMkLst>
            <pc:docMk/>
            <pc:sldMk cId="1936193831" sldId="297"/>
            <ac:spMk id="18" creationId="{FE868134-80E5-C988-16D8-A7B59D49229E}"/>
          </ac:spMkLst>
        </pc:spChg>
        <pc:spChg chg="mod">
          <ac:chgData name="Miguel De Le Court" userId="d36db037-f62a-4be1-b7dd-67e011f84700" providerId="ADAL" clId="{A9CC75CB-DA5C-4747-9677-28554CEC39C7}" dt="2023-10-13T03:41:47.743" v="2144" actId="5793"/>
          <ac:spMkLst>
            <pc:docMk/>
            <pc:sldMk cId="1936193831" sldId="297"/>
            <ac:spMk id="19" creationId="{A072A4FC-AA28-F340-C83A-6EEB2B1E260B}"/>
          </ac:spMkLst>
        </pc:spChg>
        <pc:picChg chg="add mod">
          <ac:chgData name="Miguel De Le Court" userId="d36db037-f62a-4be1-b7dd-67e011f84700" providerId="ADAL" clId="{A9CC75CB-DA5C-4747-9677-28554CEC39C7}" dt="2023-10-13T03:45:32.028" v="2256" actId="1076"/>
          <ac:picMkLst>
            <pc:docMk/>
            <pc:sldMk cId="1936193831" sldId="297"/>
            <ac:picMk id="3" creationId="{8780086F-494B-713D-5B16-4254B90D94D3}"/>
          </ac:picMkLst>
        </pc:picChg>
        <pc:picChg chg="add del mod">
          <ac:chgData name="Miguel De Le Court" userId="d36db037-f62a-4be1-b7dd-67e011f84700" providerId="ADAL" clId="{A9CC75CB-DA5C-4747-9677-28554CEC39C7}" dt="2023-10-13T03:44:34.878" v="2239" actId="478"/>
          <ac:picMkLst>
            <pc:docMk/>
            <pc:sldMk cId="1936193831" sldId="297"/>
            <ac:picMk id="4" creationId="{A719796A-6A31-7C70-C393-8D1BC24B24BF}"/>
          </ac:picMkLst>
        </pc:picChg>
        <pc:picChg chg="add del mod">
          <ac:chgData name="Miguel De Le Court" userId="d36db037-f62a-4be1-b7dd-67e011f84700" providerId="ADAL" clId="{A9CC75CB-DA5C-4747-9677-28554CEC39C7}" dt="2023-10-13T03:44:34.167" v="2238" actId="478"/>
          <ac:picMkLst>
            <pc:docMk/>
            <pc:sldMk cId="1936193831" sldId="297"/>
            <ac:picMk id="5" creationId="{2230360C-F6BB-A981-B12D-47C7FC37EDA3}"/>
          </ac:picMkLst>
        </pc:picChg>
        <pc:picChg chg="del">
          <ac:chgData name="Miguel De Le Court" userId="d36db037-f62a-4be1-b7dd-67e011f84700" providerId="ADAL" clId="{A9CC75CB-DA5C-4747-9677-28554CEC39C7}" dt="2023-10-13T03:39:54.192" v="2003" actId="478"/>
          <ac:picMkLst>
            <pc:docMk/>
            <pc:sldMk cId="1936193831" sldId="297"/>
            <ac:picMk id="6" creationId="{7A23D94F-C6EB-6DFF-7759-01A5A5D39CAB}"/>
          </ac:picMkLst>
        </pc:picChg>
        <pc:picChg chg="add del mod">
          <ac:chgData name="Miguel De Le Court" userId="d36db037-f62a-4be1-b7dd-67e011f84700" providerId="ADAL" clId="{A9CC75CB-DA5C-4747-9677-28554CEC39C7}" dt="2023-10-13T03:42:53.077" v="2213" actId="478"/>
          <ac:picMkLst>
            <pc:docMk/>
            <pc:sldMk cId="1936193831" sldId="297"/>
            <ac:picMk id="7" creationId="{11576E9B-9BDF-B5F7-4124-DD65CAB57640}"/>
          </ac:picMkLst>
        </pc:picChg>
      </pc:sldChg>
      <pc:sldChg chg="addSp delSp modSp add mod modTransition">
        <pc:chgData name="Miguel De Le Court" userId="d36db037-f62a-4be1-b7dd-67e011f84700" providerId="ADAL" clId="{A9CC75CB-DA5C-4747-9677-28554CEC39C7}" dt="2023-10-13T03:48:38.462" v="2315" actId="20577"/>
        <pc:sldMkLst>
          <pc:docMk/>
          <pc:sldMk cId="1108860925" sldId="298"/>
        </pc:sldMkLst>
        <pc:spChg chg="mod">
          <ac:chgData name="Miguel De Le Court" userId="d36db037-f62a-4be1-b7dd-67e011f84700" providerId="ADAL" clId="{A9CC75CB-DA5C-4747-9677-28554CEC39C7}" dt="2023-10-13T03:48:38.462" v="2315" actId="20577"/>
          <ac:spMkLst>
            <pc:docMk/>
            <pc:sldMk cId="1108860925" sldId="298"/>
            <ac:spMk id="18" creationId="{FE868134-80E5-C988-16D8-A7B59D49229E}"/>
          </ac:spMkLst>
        </pc:spChg>
        <pc:spChg chg="mod">
          <ac:chgData name="Miguel De Le Court" userId="d36db037-f62a-4be1-b7dd-67e011f84700" providerId="ADAL" clId="{A9CC75CB-DA5C-4747-9677-28554CEC39C7}" dt="2023-10-13T03:42:16.886" v="2208" actId="14100"/>
          <ac:spMkLst>
            <pc:docMk/>
            <pc:sldMk cId="1108860925" sldId="298"/>
            <ac:spMk id="19" creationId="{A072A4FC-AA28-F340-C83A-6EEB2B1E260B}"/>
          </ac:spMkLst>
        </pc:spChg>
        <pc:picChg chg="del">
          <ac:chgData name="Miguel De Le Court" userId="d36db037-f62a-4be1-b7dd-67e011f84700" providerId="ADAL" clId="{A9CC75CB-DA5C-4747-9677-28554CEC39C7}" dt="2023-10-13T03:42:45.531" v="2212" actId="478"/>
          <ac:picMkLst>
            <pc:docMk/>
            <pc:sldMk cId="1108860925" sldId="298"/>
            <ac:picMk id="3" creationId="{8780086F-494B-713D-5B16-4254B90D94D3}"/>
          </ac:picMkLst>
        </pc:picChg>
        <pc:picChg chg="del">
          <ac:chgData name="Miguel De Le Court" userId="d36db037-f62a-4be1-b7dd-67e011f84700" providerId="ADAL" clId="{A9CC75CB-DA5C-4747-9677-28554CEC39C7}" dt="2023-10-13T03:42:44.633" v="2211" actId="478"/>
          <ac:picMkLst>
            <pc:docMk/>
            <pc:sldMk cId="1108860925" sldId="298"/>
            <ac:picMk id="4" creationId="{A719796A-6A31-7C70-C393-8D1BC24B24BF}"/>
          </ac:picMkLst>
        </pc:picChg>
        <pc:picChg chg="del">
          <ac:chgData name="Miguel De Le Court" userId="d36db037-f62a-4be1-b7dd-67e011f84700" providerId="ADAL" clId="{A9CC75CB-DA5C-4747-9677-28554CEC39C7}" dt="2023-10-13T03:42:43.566" v="2210" actId="478"/>
          <ac:picMkLst>
            <pc:docMk/>
            <pc:sldMk cId="1108860925" sldId="298"/>
            <ac:picMk id="5" creationId="{2230360C-F6BB-A981-B12D-47C7FC37EDA3}"/>
          </ac:picMkLst>
        </pc:picChg>
        <pc:picChg chg="add mod">
          <ac:chgData name="Miguel De Le Court" userId="d36db037-f62a-4be1-b7dd-67e011f84700" providerId="ADAL" clId="{A9CC75CB-DA5C-4747-9677-28554CEC39C7}" dt="2023-10-13T03:45:21.159" v="2254" actId="1076"/>
          <ac:picMkLst>
            <pc:docMk/>
            <pc:sldMk cId="1108860925" sldId="298"/>
            <ac:picMk id="6" creationId="{1C5A12A7-DC04-63A5-AF49-275973300FF3}"/>
          </ac:picMkLst>
        </pc:picChg>
        <pc:picChg chg="del">
          <ac:chgData name="Miguel De Le Court" userId="d36db037-f62a-4be1-b7dd-67e011f84700" providerId="ADAL" clId="{A9CC75CB-DA5C-4747-9677-28554CEC39C7}" dt="2023-10-13T03:42:43.056" v="2209" actId="478"/>
          <ac:picMkLst>
            <pc:docMk/>
            <pc:sldMk cId="1108860925" sldId="298"/>
            <ac:picMk id="7" creationId="{11576E9B-9BDF-B5F7-4124-DD65CAB57640}"/>
          </ac:picMkLst>
        </pc:picChg>
        <pc:picChg chg="add mod">
          <ac:chgData name="Miguel De Le Court" userId="d36db037-f62a-4be1-b7dd-67e011f84700" providerId="ADAL" clId="{A9CC75CB-DA5C-4747-9677-28554CEC39C7}" dt="2023-10-13T03:45:21.159" v="2254" actId="1076"/>
          <ac:picMkLst>
            <pc:docMk/>
            <pc:sldMk cId="1108860925" sldId="298"/>
            <ac:picMk id="9" creationId="{E29C7BD8-1580-BE49-0111-A91637D70E24}"/>
          </ac:picMkLst>
        </pc:picChg>
        <pc:picChg chg="add mod">
          <ac:chgData name="Miguel De Le Court" userId="d36db037-f62a-4be1-b7dd-67e011f84700" providerId="ADAL" clId="{A9CC75CB-DA5C-4747-9677-28554CEC39C7}" dt="2023-10-13T03:45:21.159" v="2254" actId="1076"/>
          <ac:picMkLst>
            <pc:docMk/>
            <pc:sldMk cId="1108860925" sldId="298"/>
            <ac:picMk id="11" creationId="{E20CDCA8-DA6B-93E8-6864-E6E54ED5606C}"/>
          </ac:picMkLst>
        </pc:picChg>
        <pc:picChg chg="add del mod">
          <ac:chgData name="Miguel De Le Court" userId="d36db037-f62a-4be1-b7dd-67e011f84700" providerId="ADAL" clId="{A9CC75CB-DA5C-4747-9677-28554CEC39C7}" dt="2023-10-13T03:45:35.446" v="2257" actId="478"/>
          <ac:picMkLst>
            <pc:docMk/>
            <pc:sldMk cId="1108860925" sldId="298"/>
            <ac:picMk id="12" creationId="{BFDF61DF-932B-5FBD-D8C3-980D90CB0135}"/>
          </ac:picMkLst>
        </pc:picChg>
        <pc:picChg chg="add mod">
          <ac:chgData name="Miguel De Le Court" userId="d36db037-f62a-4be1-b7dd-67e011f84700" providerId="ADAL" clId="{A9CC75CB-DA5C-4747-9677-28554CEC39C7}" dt="2023-10-13T03:45:35.742" v="2258"/>
          <ac:picMkLst>
            <pc:docMk/>
            <pc:sldMk cId="1108860925" sldId="298"/>
            <ac:picMk id="13" creationId="{B4E1E026-2F85-6D51-B02A-BDC5B6AF4628}"/>
          </ac:picMkLst>
        </pc:picChg>
        <pc:cxnChg chg="add">
          <ac:chgData name="Miguel De Le Court" userId="d36db037-f62a-4be1-b7dd-67e011f84700" providerId="ADAL" clId="{A9CC75CB-DA5C-4747-9677-28554CEC39C7}" dt="2023-10-13T03:45:50.992" v="2259" actId="11529"/>
          <ac:cxnSpMkLst>
            <pc:docMk/>
            <pc:sldMk cId="1108860925" sldId="298"/>
            <ac:cxnSpMk id="15" creationId="{1F8B6436-374E-9DF8-689F-CCE695146339}"/>
          </ac:cxnSpMkLst>
        </pc:cxnChg>
        <pc:cxnChg chg="add">
          <ac:chgData name="Miguel De Le Court" userId="d36db037-f62a-4be1-b7dd-67e011f84700" providerId="ADAL" clId="{A9CC75CB-DA5C-4747-9677-28554CEC39C7}" dt="2023-10-13T03:46:01.442" v="2260" actId="11529"/>
          <ac:cxnSpMkLst>
            <pc:docMk/>
            <pc:sldMk cId="1108860925" sldId="298"/>
            <ac:cxnSpMk id="17" creationId="{8452E3D1-CF6D-398B-022E-0DA9B9C6229C}"/>
          </ac:cxnSpMkLst>
        </pc:cxnChg>
        <pc:cxnChg chg="add">
          <ac:chgData name="Miguel De Le Court" userId="d36db037-f62a-4be1-b7dd-67e011f84700" providerId="ADAL" clId="{A9CC75CB-DA5C-4747-9677-28554CEC39C7}" dt="2023-10-13T03:46:07.760" v="2261" actId="11529"/>
          <ac:cxnSpMkLst>
            <pc:docMk/>
            <pc:sldMk cId="1108860925" sldId="298"/>
            <ac:cxnSpMk id="21" creationId="{E5DEFAE2-10D0-61C8-9218-73E6375B0DFC}"/>
          </ac:cxnSpMkLst>
        </pc:cxnChg>
      </pc:sldChg>
      <pc:sldChg chg="add del">
        <pc:chgData name="Miguel De Le Court" userId="d36db037-f62a-4be1-b7dd-67e011f84700" providerId="ADAL" clId="{A9CC75CB-DA5C-4747-9677-28554CEC39C7}" dt="2023-10-13T03:41:50.356" v="2145" actId="47"/>
        <pc:sldMkLst>
          <pc:docMk/>
          <pc:sldMk cId="3484914700" sldId="298"/>
        </pc:sldMkLst>
      </pc:sldChg>
      <pc:sldChg chg="addSp delSp modSp add mod modAnim">
        <pc:chgData name="Miguel De Le Court" userId="d36db037-f62a-4be1-b7dd-67e011f84700" providerId="ADAL" clId="{A9CC75CB-DA5C-4747-9677-28554CEC39C7}" dt="2023-10-13T03:56:06.383" v="2832" actId="20577"/>
        <pc:sldMkLst>
          <pc:docMk/>
          <pc:sldMk cId="4047175056" sldId="299"/>
        </pc:sldMkLst>
        <pc:spChg chg="mod">
          <ac:chgData name="Miguel De Le Court" userId="d36db037-f62a-4be1-b7dd-67e011f84700" providerId="ADAL" clId="{A9CC75CB-DA5C-4747-9677-28554CEC39C7}" dt="2023-10-13T03:55:24.245" v="2774" actId="20577"/>
          <ac:spMkLst>
            <pc:docMk/>
            <pc:sldMk cId="4047175056" sldId="299"/>
            <ac:spMk id="18" creationId="{FE868134-80E5-C988-16D8-A7B59D49229E}"/>
          </ac:spMkLst>
        </pc:spChg>
        <pc:spChg chg="mod">
          <ac:chgData name="Miguel De Le Court" userId="d36db037-f62a-4be1-b7dd-67e011f84700" providerId="ADAL" clId="{A9CC75CB-DA5C-4747-9677-28554CEC39C7}" dt="2023-10-13T03:56:06.383" v="2832" actId="20577"/>
          <ac:spMkLst>
            <pc:docMk/>
            <pc:sldMk cId="4047175056" sldId="299"/>
            <ac:spMk id="19" creationId="{A072A4FC-AA28-F340-C83A-6EEB2B1E260B}"/>
          </ac:spMkLst>
        </pc:spChg>
        <pc:picChg chg="add mod">
          <ac:chgData name="Miguel De Le Court" userId="d36db037-f62a-4be1-b7dd-67e011f84700" providerId="ADAL" clId="{A9CC75CB-DA5C-4747-9677-28554CEC39C7}" dt="2023-10-13T03:54:53.902" v="2773" actId="1076"/>
          <ac:picMkLst>
            <pc:docMk/>
            <pc:sldMk cId="4047175056" sldId="299"/>
            <ac:picMk id="2" creationId="{C33AB1F7-FF0D-4DE0-E69C-ED73766C10B3}"/>
          </ac:picMkLst>
        </pc:picChg>
        <pc:picChg chg="add mod modCrop">
          <ac:chgData name="Miguel De Le Court" userId="d36db037-f62a-4be1-b7dd-67e011f84700" providerId="ADAL" clId="{A9CC75CB-DA5C-4747-9677-28554CEC39C7}" dt="2023-10-13T03:54:52.755" v="2772" actId="1076"/>
          <ac:picMkLst>
            <pc:docMk/>
            <pc:sldMk cId="4047175056" sldId="299"/>
            <ac:picMk id="3" creationId="{C57A14A3-C757-A3A7-1EC2-8334BDFE322F}"/>
          </ac:picMkLst>
        </pc:picChg>
        <pc:picChg chg="del">
          <ac:chgData name="Miguel De Le Court" userId="d36db037-f62a-4be1-b7dd-67e011f84700" providerId="ADAL" clId="{A9CC75CB-DA5C-4747-9677-28554CEC39C7}" dt="2023-10-13T03:49:57.549" v="2365" actId="478"/>
          <ac:picMkLst>
            <pc:docMk/>
            <pc:sldMk cId="4047175056" sldId="299"/>
            <ac:picMk id="6" creationId="{1C5A12A7-DC04-63A5-AF49-275973300FF3}"/>
          </ac:picMkLst>
        </pc:picChg>
        <pc:picChg chg="del">
          <ac:chgData name="Miguel De Le Court" userId="d36db037-f62a-4be1-b7dd-67e011f84700" providerId="ADAL" clId="{A9CC75CB-DA5C-4747-9677-28554CEC39C7}" dt="2023-10-13T03:49:57.549" v="2365" actId="478"/>
          <ac:picMkLst>
            <pc:docMk/>
            <pc:sldMk cId="4047175056" sldId="299"/>
            <ac:picMk id="9" creationId="{E29C7BD8-1580-BE49-0111-A91637D70E24}"/>
          </ac:picMkLst>
        </pc:picChg>
        <pc:picChg chg="del">
          <ac:chgData name="Miguel De Le Court" userId="d36db037-f62a-4be1-b7dd-67e011f84700" providerId="ADAL" clId="{A9CC75CB-DA5C-4747-9677-28554CEC39C7}" dt="2023-10-13T03:49:57.549" v="2365" actId="478"/>
          <ac:picMkLst>
            <pc:docMk/>
            <pc:sldMk cId="4047175056" sldId="299"/>
            <ac:picMk id="11" creationId="{E20CDCA8-DA6B-93E8-6864-E6E54ED5606C}"/>
          </ac:picMkLst>
        </pc:picChg>
        <pc:picChg chg="del">
          <ac:chgData name="Miguel De Le Court" userId="d36db037-f62a-4be1-b7dd-67e011f84700" providerId="ADAL" clId="{A9CC75CB-DA5C-4747-9677-28554CEC39C7}" dt="2023-10-13T03:49:55.868" v="2364" actId="478"/>
          <ac:picMkLst>
            <pc:docMk/>
            <pc:sldMk cId="4047175056" sldId="299"/>
            <ac:picMk id="13" creationId="{B4E1E026-2F85-6D51-B02A-BDC5B6AF4628}"/>
          </ac:picMkLst>
        </pc:picChg>
        <pc:cxnChg chg="del">
          <ac:chgData name="Miguel De Le Court" userId="d36db037-f62a-4be1-b7dd-67e011f84700" providerId="ADAL" clId="{A9CC75CB-DA5C-4747-9677-28554CEC39C7}" dt="2023-10-13T03:49:59.541" v="2366" actId="478"/>
          <ac:cxnSpMkLst>
            <pc:docMk/>
            <pc:sldMk cId="4047175056" sldId="299"/>
            <ac:cxnSpMk id="15" creationId="{1F8B6436-374E-9DF8-689F-CCE695146339}"/>
          </ac:cxnSpMkLst>
        </pc:cxnChg>
        <pc:cxnChg chg="del">
          <ac:chgData name="Miguel De Le Court" userId="d36db037-f62a-4be1-b7dd-67e011f84700" providerId="ADAL" clId="{A9CC75CB-DA5C-4747-9677-28554CEC39C7}" dt="2023-10-13T03:49:59.541" v="2366" actId="478"/>
          <ac:cxnSpMkLst>
            <pc:docMk/>
            <pc:sldMk cId="4047175056" sldId="299"/>
            <ac:cxnSpMk id="17" creationId="{8452E3D1-CF6D-398B-022E-0DA9B9C6229C}"/>
          </ac:cxnSpMkLst>
        </pc:cxnChg>
        <pc:cxnChg chg="del">
          <ac:chgData name="Miguel De Le Court" userId="d36db037-f62a-4be1-b7dd-67e011f84700" providerId="ADAL" clId="{A9CC75CB-DA5C-4747-9677-28554CEC39C7}" dt="2023-10-13T03:49:57.549" v="2365" actId="478"/>
          <ac:cxnSpMkLst>
            <pc:docMk/>
            <pc:sldMk cId="4047175056" sldId="299"/>
            <ac:cxnSpMk id="21" creationId="{E5DEFAE2-10D0-61C8-9218-73E6375B0DFC}"/>
          </ac:cxnSpMkLst>
        </pc:cxnChg>
      </pc:sldChg>
      <pc:sldChg chg="new del">
        <pc:chgData name="Miguel De Le Court" userId="d36db037-f62a-4be1-b7dd-67e011f84700" providerId="ADAL" clId="{A9CC75CB-DA5C-4747-9677-28554CEC39C7}" dt="2023-10-13T03:51:52.274" v="2557" actId="680"/>
        <pc:sldMkLst>
          <pc:docMk/>
          <pc:sldMk cId="1749422420" sldId="300"/>
        </pc:sldMkLst>
      </pc:sldChg>
      <pc:sldChg chg="addSp delSp modSp add mod delAnim modAnim">
        <pc:chgData name="Miguel De Le Court" userId="d36db037-f62a-4be1-b7dd-67e011f84700" providerId="ADAL" clId="{A9CC75CB-DA5C-4747-9677-28554CEC39C7}" dt="2023-10-13T03:57:00.749" v="2839"/>
        <pc:sldMkLst>
          <pc:docMk/>
          <pc:sldMk cId="4284212511" sldId="300"/>
        </pc:sldMkLst>
        <pc:spChg chg="mod">
          <ac:chgData name="Miguel De Le Court" userId="d36db037-f62a-4be1-b7dd-67e011f84700" providerId="ADAL" clId="{A9CC75CB-DA5C-4747-9677-28554CEC39C7}" dt="2023-10-13T03:53:17.376" v="2683" actId="20577"/>
          <ac:spMkLst>
            <pc:docMk/>
            <pc:sldMk cId="4284212511" sldId="300"/>
            <ac:spMk id="18" creationId="{FE868134-80E5-C988-16D8-A7B59D49229E}"/>
          </ac:spMkLst>
        </pc:spChg>
        <pc:spChg chg="mod">
          <ac:chgData name="Miguel De Le Court" userId="d36db037-f62a-4be1-b7dd-67e011f84700" providerId="ADAL" clId="{A9CC75CB-DA5C-4747-9677-28554CEC39C7}" dt="2023-10-13T03:56:23.195" v="2833" actId="20577"/>
          <ac:spMkLst>
            <pc:docMk/>
            <pc:sldMk cId="4284212511" sldId="300"/>
            <ac:spMk id="19" creationId="{A072A4FC-AA28-F340-C83A-6EEB2B1E260B}"/>
          </ac:spMkLst>
        </pc:spChg>
        <pc:picChg chg="add del mod">
          <ac:chgData name="Miguel De Le Court" userId="d36db037-f62a-4be1-b7dd-67e011f84700" providerId="ADAL" clId="{A9CC75CB-DA5C-4747-9677-28554CEC39C7}" dt="2023-10-13T03:57:00.524" v="2838" actId="478"/>
          <ac:picMkLst>
            <pc:docMk/>
            <pc:sldMk cId="4284212511" sldId="300"/>
            <ac:picMk id="2" creationId="{7A3D34D9-DF99-4A13-9882-FC5829EEB559}"/>
          </ac:picMkLst>
        </pc:picChg>
        <pc:picChg chg="add mod">
          <ac:chgData name="Miguel De Le Court" userId="d36db037-f62a-4be1-b7dd-67e011f84700" providerId="ADAL" clId="{A9CC75CB-DA5C-4747-9677-28554CEC39C7}" dt="2023-10-13T03:56:54.193" v="2837"/>
          <ac:picMkLst>
            <pc:docMk/>
            <pc:sldMk cId="4284212511" sldId="300"/>
            <ac:picMk id="3" creationId="{96B1AEFD-027A-F122-4028-AA76338B8DE6}"/>
          </ac:picMkLst>
        </pc:picChg>
        <pc:picChg chg="add mod">
          <ac:chgData name="Miguel De Le Court" userId="d36db037-f62a-4be1-b7dd-67e011f84700" providerId="ADAL" clId="{A9CC75CB-DA5C-4747-9677-28554CEC39C7}" dt="2023-10-13T03:57:00.749" v="2839"/>
          <ac:picMkLst>
            <pc:docMk/>
            <pc:sldMk cId="4284212511" sldId="300"/>
            <ac:picMk id="4" creationId="{82605854-A99B-E9B1-5394-A4ADE7536F4F}"/>
          </ac:picMkLst>
        </pc:picChg>
      </pc:sldChg>
      <pc:sldChg chg="add del">
        <pc:chgData name="Miguel De Le Court" userId="d36db037-f62a-4be1-b7dd-67e011f84700" providerId="ADAL" clId="{A9CC75CB-DA5C-4747-9677-28554CEC39C7}" dt="2023-10-13T03:58:12.536" v="2841" actId="47"/>
        <pc:sldMkLst>
          <pc:docMk/>
          <pc:sldMk cId="656210610" sldId="301"/>
        </pc:sldMkLst>
      </pc:sldChg>
      <pc:sldChg chg="addSp delSp modSp add mod ord delAnim">
        <pc:chgData name="Miguel De Le Court" userId="d36db037-f62a-4be1-b7dd-67e011f84700" providerId="ADAL" clId="{A9CC75CB-DA5C-4747-9677-28554CEC39C7}" dt="2023-10-13T04:02:29.682" v="3064" actId="1076"/>
        <pc:sldMkLst>
          <pc:docMk/>
          <pc:sldMk cId="2937282809" sldId="301"/>
        </pc:sldMkLst>
        <pc:spChg chg="mod">
          <ac:chgData name="Miguel De Le Court" userId="d36db037-f62a-4be1-b7dd-67e011f84700" providerId="ADAL" clId="{A9CC75CB-DA5C-4747-9677-28554CEC39C7}" dt="2023-10-13T03:58:44.563" v="2883" actId="20577"/>
          <ac:spMkLst>
            <pc:docMk/>
            <pc:sldMk cId="2937282809" sldId="301"/>
            <ac:spMk id="18" creationId="{FE868134-80E5-C988-16D8-A7B59D49229E}"/>
          </ac:spMkLst>
        </pc:spChg>
        <pc:spChg chg="mod">
          <ac:chgData name="Miguel De Le Court" userId="d36db037-f62a-4be1-b7dd-67e011f84700" providerId="ADAL" clId="{A9CC75CB-DA5C-4747-9677-28554CEC39C7}" dt="2023-10-13T03:59:40.970" v="3048" actId="20577"/>
          <ac:spMkLst>
            <pc:docMk/>
            <pc:sldMk cId="2937282809" sldId="301"/>
            <ac:spMk id="19" creationId="{A072A4FC-AA28-F340-C83A-6EEB2B1E260B}"/>
          </ac:spMkLst>
        </pc:spChg>
        <pc:picChg chg="add mod modCrop">
          <ac:chgData name="Miguel De Le Court" userId="d36db037-f62a-4be1-b7dd-67e011f84700" providerId="ADAL" clId="{A9CC75CB-DA5C-4747-9677-28554CEC39C7}" dt="2023-10-13T04:02:29.682" v="3064" actId="1076"/>
          <ac:picMkLst>
            <pc:docMk/>
            <pc:sldMk cId="2937282809" sldId="301"/>
            <ac:picMk id="2" creationId="{088862B8-82D4-36FE-3C02-6AE1BD12CFF9}"/>
          </ac:picMkLst>
        </pc:picChg>
        <pc:picChg chg="del">
          <ac:chgData name="Miguel De Le Court" userId="d36db037-f62a-4be1-b7dd-67e011f84700" providerId="ADAL" clId="{A9CC75CB-DA5C-4747-9677-28554CEC39C7}" dt="2023-10-13T03:59:44.030" v="3049" actId="478"/>
          <ac:picMkLst>
            <pc:docMk/>
            <pc:sldMk cId="2937282809" sldId="301"/>
            <ac:picMk id="3" creationId="{96B1AEFD-027A-F122-4028-AA76338B8DE6}"/>
          </ac:picMkLst>
        </pc:picChg>
        <pc:picChg chg="del">
          <ac:chgData name="Miguel De Le Court" userId="d36db037-f62a-4be1-b7dd-67e011f84700" providerId="ADAL" clId="{A9CC75CB-DA5C-4747-9677-28554CEC39C7}" dt="2023-10-13T03:59:45.717" v="3050" actId="478"/>
          <ac:picMkLst>
            <pc:docMk/>
            <pc:sldMk cId="2937282809" sldId="301"/>
            <ac:picMk id="4" creationId="{82605854-A99B-E9B1-5394-A4ADE7536F4F}"/>
          </ac:picMkLst>
        </pc:picChg>
      </pc:sldChg>
      <pc:sldChg chg="addSp delSp modSp add del mod">
        <pc:chgData name="Miguel De Le Court" userId="d36db037-f62a-4be1-b7dd-67e011f84700" providerId="ADAL" clId="{A9CC75CB-DA5C-4747-9677-28554CEC39C7}" dt="2023-10-13T04:03:04.285" v="3074" actId="47"/>
        <pc:sldMkLst>
          <pc:docMk/>
          <pc:sldMk cId="137297489" sldId="302"/>
        </pc:sldMkLst>
        <pc:spChg chg="add del">
          <ac:chgData name="Miguel De Le Court" userId="d36db037-f62a-4be1-b7dd-67e011f84700" providerId="ADAL" clId="{A9CC75CB-DA5C-4747-9677-28554CEC39C7}" dt="2023-10-13T04:03:02.672" v="3073" actId="22"/>
          <ac:spMkLst>
            <pc:docMk/>
            <pc:sldMk cId="137297489" sldId="302"/>
            <ac:spMk id="5" creationId="{80056F9C-BD74-6309-4B7F-632DECE98CFB}"/>
          </ac:spMkLst>
        </pc:spChg>
        <pc:spChg chg="del mod">
          <ac:chgData name="Miguel De Le Court" userId="d36db037-f62a-4be1-b7dd-67e011f84700" providerId="ADAL" clId="{A9CC75CB-DA5C-4747-9677-28554CEC39C7}" dt="2023-10-13T04:02:57.662" v="3071"/>
          <ac:spMkLst>
            <pc:docMk/>
            <pc:sldMk cId="137297489" sldId="302"/>
            <ac:spMk id="18" creationId="{FE868134-80E5-C988-16D8-A7B59D49229E}"/>
          </ac:spMkLst>
        </pc:spChg>
      </pc:sldChg>
      <pc:sldChg chg="addSp delSp modSp add mod delAnim">
        <pc:chgData name="Miguel De Le Court" userId="d36db037-f62a-4be1-b7dd-67e011f84700" providerId="ADAL" clId="{A9CC75CB-DA5C-4747-9677-28554CEC39C7}" dt="2023-10-13T04:06:29.748" v="3343" actId="478"/>
        <pc:sldMkLst>
          <pc:docMk/>
          <pc:sldMk cId="3667429378" sldId="302"/>
        </pc:sldMkLst>
        <pc:spChg chg="mod">
          <ac:chgData name="Miguel De Le Court" userId="d36db037-f62a-4be1-b7dd-67e011f84700" providerId="ADAL" clId="{A9CC75CB-DA5C-4747-9677-28554CEC39C7}" dt="2023-10-13T04:03:23.735" v="3120" actId="20577"/>
          <ac:spMkLst>
            <pc:docMk/>
            <pc:sldMk cId="3667429378" sldId="302"/>
            <ac:spMk id="18" creationId="{FE868134-80E5-C988-16D8-A7B59D49229E}"/>
          </ac:spMkLst>
        </pc:spChg>
        <pc:spChg chg="mod">
          <ac:chgData name="Miguel De Le Court" userId="d36db037-f62a-4be1-b7dd-67e011f84700" providerId="ADAL" clId="{A9CC75CB-DA5C-4747-9677-28554CEC39C7}" dt="2023-10-13T04:05:12.174" v="3332" actId="20577"/>
          <ac:spMkLst>
            <pc:docMk/>
            <pc:sldMk cId="3667429378" sldId="302"/>
            <ac:spMk id="19" creationId="{A072A4FC-AA28-F340-C83A-6EEB2B1E260B}"/>
          </ac:spMkLst>
        </pc:spChg>
        <pc:picChg chg="del">
          <ac:chgData name="Miguel De Le Court" userId="d36db037-f62a-4be1-b7dd-67e011f84700" providerId="ADAL" clId="{A9CC75CB-DA5C-4747-9677-28554CEC39C7}" dt="2023-10-13T04:03:40.799" v="3122" actId="478"/>
          <ac:picMkLst>
            <pc:docMk/>
            <pc:sldMk cId="3667429378" sldId="302"/>
            <ac:picMk id="3" creationId="{96B1AEFD-027A-F122-4028-AA76338B8DE6}"/>
          </ac:picMkLst>
        </pc:picChg>
        <pc:picChg chg="del">
          <ac:chgData name="Miguel De Le Court" userId="d36db037-f62a-4be1-b7dd-67e011f84700" providerId="ADAL" clId="{A9CC75CB-DA5C-4747-9677-28554CEC39C7}" dt="2023-10-13T04:03:40.316" v="3121" actId="478"/>
          <ac:picMkLst>
            <pc:docMk/>
            <pc:sldMk cId="3667429378" sldId="302"/>
            <ac:picMk id="4" creationId="{82605854-A99B-E9B1-5394-A4ADE7536F4F}"/>
          </ac:picMkLst>
        </pc:picChg>
        <pc:picChg chg="add mod">
          <ac:chgData name="Miguel De Le Court" userId="d36db037-f62a-4be1-b7dd-67e011f84700" providerId="ADAL" clId="{A9CC75CB-DA5C-4747-9677-28554CEC39C7}" dt="2023-10-13T04:06:00.571" v="3336" actId="1076"/>
          <ac:picMkLst>
            <pc:docMk/>
            <pc:sldMk cId="3667429378" sldId="302"/>
            <ac:picMk id="5" creationId="{8703C349-B52B-2BBA-141E-3EB792462D06}"/>
          </ac:picMkLst>
        </pc:picChg>
        <pc:picChg chg="add mod">
          <ac:chgData name="Miguel De Le Court" userId="d36db037-f62a-4be1-b7dd-67e011f84700" providerId="ADAL" clId="{A9CC75CB-DA5C-4747-9677-28554CEC39C7}" dt="2023-10-13T04:06:13.833" v="3340" actId="1076"/>
          <ac:picMkLst>
            <pc:docMk/>
            <pc:sldMk cId="3667429378" sldId="302"/>
            <ac:picMk id="6" creationId="{0DB36138-BB8E-7C1A-C486-74D4327428A7}"/>
          </ac:picMkLst>
        </pc:picChg>
        <pc:picChg chg="add del mod">
          <ac:chgData name="Miguel De Le Court" userId="d36db037-f62a-4be1-b7dd-67e011f84700" providerId="ADAL" clId="{A9CC75CB-DA5C-4747-9677-28554CEC39C7}" dt="2023-10-13T04:06:29.748" v="3343" actId="478"/>
          <ac:picMkLst>
            <pc:docMk/>
            <pc:sldMk cId="3667429378" sldId="302"/>
            <ac:picMk id="7" creationId="{9C4FED15-39E2-E999-768C-58D32A48E556}"/>
          </ac:picMkLst>
        </pc:picChg>
      </pc:sldChg>
      <pc:sldChg chg="addSp delSp modSp add mod">
        <pc:chgData name="Miguel De Le Court" userId="d36db037-f62a-4be1-b7dd-67e011f84700" providerId="ADAL" clId="{A9CC75CB-DA5C-4747-9677-28554CEC39C7}" dt="2023-10-13T04:10:26.325" v="3644"/>
        <pc:sldMkLst>
          <pc:docMk/>
          <pc:sldMk cId="129054913" sldId="303"/>
        </pc:sldMkLst>
        <pc:spChg chg="mod">
          <ac:chgData name="Miguel De Le Court" userId="d36db037-f62a-4be1-b7dd-67e011f84700" providerId="ADAL" clId="{A9CC75CB-DA5C-4747-9677-28554CEC39C7}" dt="2023-10-13T04:07:34.805" v="3425" actId="20577"/>
          <ac:spMkLst>
            <pc:docMk/>
            <pc:sldMk cId="129054913" sldId="303"/>
            <ac:spMk id="18" creationId="{FE868134-80E5-C988-16D8-A7B59D49229E}"/>
          </ac:spMkLst>
        </pc:spChg>
        <pc:spChg chg="mod">
          <ac:chgData name="Miguel De Le Court" userId="d36db037-f62a-4be1-b7dd-67e011f84700" providerId="ADAL" clId="{A9CC75CB-DA5C-4747-9677-28554CEC39C7}" dt="2023-10-13T04:10:26.325" v="3644"/>
          <ac:spMkLst>
            <pc:docMk/>
            <pc:sldMk cId="129054913" sldId="303"/>
            <ac:spMk id="19" creationId="{A072A4FC-AA28-F340-C83A-6EEB2B1E260B}"/>
          </ac:spMkLst>
        </pc:spChg>
        <pc:picChg chg="add mod">
          <ac:chgData name="Miguel De Le Court" userId="d36db037-f62a-4be1-b7dd-67e011f84700" providerId="ADAL" clId="{A9CC75CB-DA5C-4747-9677-28554CEC39C7}" dt="2023-10-13T04:08:03.264" v="3433" actId="1076"/>
          <ac:picMkLst>
            <pc:docMk/>
            <pc:sldMk cId="129054913" sldId="303"/>
            <ac:picMk id="3" creationId="{1ED96D59-37F6-302F-CB03-762B9E9F54FC}"/>
          </ac:picMkLst>
        </pc:picChg>
        <pc:picChg chg="del">
          <ac:chgData name="Miguel De Le Court" userId="d36db037-f62a-4be1-b7dd-67e011f84700" providerId="ADAL" clId="{A9CC75CB-DA5C-4747-9677-28554CEC39C7}" dt="2023-10-13T04:07:46.090" v="3426" actId="478"/>
          <ac:picMkLst>
            <pc:docMk/>
            <pc:sldMk cId="129054913" sldId="303"/>
            <ac:picMk id="5" creationId="{8703C349-B52B-2BBA-141E-3EB792462D06}"/>
          </ac:picMkLst>
        </pc:picChg>
      </pc:sldChg>
      <pc:sldChg chg="add del setBg">
        <pc:chgData name="Miguel De Le Court" userId="d36db037-f62a-4be1-b7dd-67e011f84700" providerId="ADAL" clId="{A9CC75CB-DA5C-4747-9677-28554CEC39C7}" dt="2023-10-13T04:19:12.849" v="3892"/>
        <pc:sldMkLst>
          <pc:docMk/>
          <pc:sldMk cId="3963002464" sldId="304"/>
        </pc:sldMkLst>
      </pc:sldChg>
      <pc:sldMasterChg chg="addSp delSp modSp mod">
        <pc:chgData name="Miguel De Le Court" userId="d36db037-f62a-4be1-b7dd-67e011f84700" providerId="ADAL" clId="{A9CC75CB-DA5C-4747-9677-28554CEC39C7}" dt="2023-10-13T03:34:22.763" v="1797" actId="478"/>
        <pc:sldMasterMkLst>
          <pc:docMk/>
          <pc:sldMasterMk cId="3472060822" sldId="2147483690"/>
        </pc:sldMasterMkLst>
        <pc:spChg chg="add del mod ord">
          <ac:chgData name="Miguel De Le Court" userId="d36db037-f62a-4be1-b7dd-67e011f84700" providerId="ADAL" clId="{A9CC75CB-DA5C-4747-9677-28554CEC39C7}" dt="2023-10-13T03:34:22.763" v="1797" actId="478"/>
          <ac:spMkLst>
            <pc:docMk/>
            <pc:sldMasterMk cId="3472060822" sldId="2147483690"/>
            <ac:spMk id="7" creationId="{046C4D31-430C-A4AC-9021-0D87F088951E}"/>
          </ac:spMkLst>
        </pc:spChg>
      </pc:sldMasterChg>
    </pc:docChg>
  </pc:docChgLst>
  <pc:docChgLst>
    <pc:chgData name="Miguel De Le Court" userId="d36db037-f62a-4be1-b7dd-67e011f84700" providerId="ADAL" clId="{23556888-8819-43D4-94A7-1A92A10D576F}"/>
    <pc:docChg chg="undo custSel addSld modSld">
      <pc:chgData name="Miguel De Le Court" userId="d36db037-f62a-4be1-b7dd-67e011f84700" providerId="ADAL" clId="{23556888-8819-43D4-94A7-1A92A10D576F}" dt="2023-11-23T08:23:57.997" v="98" actId="207"/>
      <pc:docMkLst>
        <pc:docMk/>
      </pc:docMkLst>
      <pc:sldChg chg="delSp modSp mod">
        <pc:chgData name="Miguel De Le Court" userId="d36db037-f62a-4be1-b7dd-67e011f84700" providerId="ADAL" clId="{23556888-8819-43D4-94A7-1A92A10D576F}" dt="2023-11-23T08:23:57.997" v="98" actId="207"/>
        <pc:sldMkLst>
          <pc:docMk/>
          <pc:sldMk cId="3694758549" sldId="287"/>
        </pc:sldMkLst>
        <pc:spChg chg="mod">
          <ac:chgData name="Miguel De Le Court" userId="d36db037-f62a-4be1-b7dd-67e011f84700" providerId="ADAL" clId="{23556888-8819-43D4-94A7-1A92A10D576F}" dt="2023-11-23T08:23:57.997" v="98" actId="207"/>
          <ac:spMkLst>
            <pc:docMk/>
            <pc:sldMk cId="3694758549" sldId="287"/>
            <ac:spMk id="5" creationId="{67E6A62D-1EDE-89AD-16AD-DC39082A3045}"/>
          </ac:spMkLst>
        </pc:spChg>
        <pc:spChg chg="mod">
          <ac:chgData name="Miguel De Le Court" userId="d36db037-f62a-4be1-b7dd-67e011f84700" providerId="ADAL" clId="{23556888-8819-43D4-94A7-1A92A10D576F}" dt="2023-11-23T08:06:52.977" v="9" actId="20577"/>
          <ac:spMkLst>
            <pc:docMk/>
            <pc:sldMk cId="3694758549" sldId="287"/>
            <ac:spMk id="6" creationId="{813CF5DB-2D44-3103-6FA4-D00F36610D57}"/>
          </ac:spMkLst>
        </pc:spChg>
        <pc:picChg chg="del">
          <ac:chgData name="Miguel De Le Court" userId="d36db037-f62a-4be1-b7dd-67e011f84700" providerId="ADAL" clId="{23556888-8819-43D4-94A7-1A92A10D576F}" dt="2023-11-23T08:07:00.813" v="10" actId="478"/>
          <ac:picMkLst>
            <pc:docMk/>
            <pc:sldMk cId="3694758549" sldId="287"/>
            <ac:picMk id="10" creationId="{E0E5C021-ACD1-D977-5EC5-80AA46D48147}"/>
          </ac:picMkLst>
        </pc:picChg>
      </pc:sldChg>
      <pc:sldChg chg="modSp mod">
        <pc:chgData name="Miguel De Le Court" userId="d36db037-f62a-4be1-b7dd-67e011f84700" providerId="ADAL" clId="{23556888-8819-43D4-94A7-1A92A10D576F}" dt="2023-11-23T08:14:54.741" v="27" actId="20577"/>
        <pc:sldMkLst>
          <pc:docMk/>
          <pc:sldMk cId="1931947300" sldId="304"/>
        </pc:sldMkLst>
        <pc:spChg chg="mod">
          <ac:chgData name="Miguel De Le Court" userId="d36db037-f62a-4be1-b7dd-67e011f84700" providerId="ADAL" clId="{23556888-8819-43D4-94A7-1A92A10D576F}" dt="2023-11-23T08:14:54.741" v="27" actId="20577"/>
          <ac:spMkLst>
            <pc:docMk/>
            <pc:sldMk cId="1931947300" sldId="304"/>
            <ac:spMk id="3" creationId="{38552F4A-9868-8BE0-0078-59D35FB2316F}"/>
          </ac:spMkLst>
        </pc:spChg>
      </pc:sldChg>
      <pc:sldChg chg="modSp mod">
        <pc:chgData name="Miguel De Le Court" userId="d36db037-f62a-4be1-b7dd-67e011f84700" providerId="ADAL" clId="{23556888-8819-43D4-94A7-1A92A10D576F}" dt="2023-11-23T08:08:02.434" v="12" actId="20577"/>
        <pc:sldMkLst>
          <pc:docMk/>
          <pc:sldMk cId="3136516895" sldId="314"/>
        </pc:sldMkLst>
        <pc:spChg chg="mod">
          <ac:chgData name="Miguel De Le Court" userId="d36db037-f62a-4be1-b7dd-67e011f84700" providerId="ADAL" clId="{23556888-8819-43D4-94A7-1A92A10D576F}" dt="2023-11-23T08:08:02.434" v="12" actId="20577"/>
          <ac:spMkLst>
            <pc:docMk/>
            <pc:sldMk cId="3136516895" sldId="314"/>
            <ac:spMk id="3" creationId="{485BA95E-BF8E-A9D0-3C93-359B9D7DAB0D}"/>
          </ac:spMkLst>
        </pc:spChg>
      </pc:sldChg>
      <pc:sldChg chg="addSp delSp modSp add mod modAnim">
        <pc:chgData name="Miguel De Le Court" userId="d36db037-f62a-4be1-b7dd-67e011f84700" providerId="ADAL" clId="{23556888-8819-43D4-94A7-1A92A10D576F}" dt="2023-11-23T08:17:59.243" v="83" actId="1076"/>
        <pc:sldMkLst>
          <pc:docMk/>
          <pc:sldMk cId="2039101301" sldId="315"/>
        </pc:sldMkLst>
        <pc:spChg chg="add mod">
          <ac:chgData name="Miguel De Le Court" userId="d36db037-f62a-4be1-b7dd-67e011f84700" providerId="ADAL" clId="{23556888-8819-43D4-94A7-1A92A10D576F}" dt="2023-11-23T08:17:37.789" v="66" actId="1076"/>
          <ac:spMkLst>
            <pc:docMk/>
            <pc:sldMk cId="2039101301" sldId="315"/>
            <ac:spMk id="10" creationId="{FE55E68C-F9F8-AA28-AB51-EE7520B49F54}"/>
          </ac:spMkLst>
        </pc:spChg>
        <pc:spChg chg="add mod">
          <ac:chgData name="Miguel De Le Court" userId="d36db037-f62a-4be1-b7dd-67e011f84700" providerId="ADAL" clId="{23556888-8819-43D4-94A7-1A92A10D576F}" dt="2023-11-23T08:17:59.243" v="83" actId="1076"/>
          <ac:spMkLst>
            <pc:docMk/>
            <pc:sldMk cId="2039101301" sldId="315"/>
            <ac:spMk id="11" creationId="{DB9DDE5B-F688-F51E-C3F3-A427EC5C398F}"/>
          </ac:spMkLst>
        </pc:spChg>
        <pc:picChg chg="add del mod modCrop">
          <ac:chgData name="Miguel De Le Court" userId="d36db037-f62a-4be1-b7dd-67e011f84700" providerId="ADAL" clId="{23556888-8819-43D4-94A7-1A92A10D576F}" dt="2023-11-23T08:17:41.513" v="69" actId="478"/>
          <ac:picMkLst>
            <pc:docMk/>
            <pc:sldMk cId="2039101301" sldId="315"/>
            <ac:picMk id="4" creationId="{ED43A1CA-DE5B-ED77-DD19-582038BCCE8D}"/>
          </ac:picMkLst>
        </pc:picChg>
        <pc:picChg chg="del">
          <ac:chgData name="Miguel De Le Court" userId="d36db037-f62a-4be1-b7dd-67e011f84700" providerId="ADAL" clId="{23556888-8819-43D4-94A7-1A92A10D576F}" dt="2023-11-23T08:12:12.238" v="18" actId="478"/>
          <ac:picMkLst>
            <pc:docMk/>
            <pc:sldMk cId="2039101301" sldId="315"/>
            <ac:picMk id="7" creationId="{150964FB-0BAD-2ABA-36C1-D6FBF7D7978D}"/>
          </ac:picMkLst>
        </pc:picChg>
        <pc:picChg chg="add del mod">
          <ac:chgData name="Miguel De Le Court" userId="d36db037-f62a-4be1-b7dd-67e011f84700" providerId="ADAL" clId="{23556888-8819-43D4-94A7-1A92A10D576F}" dt="2023-11-23T08:15:47.259" v="35" actId="478"/>
          <ac:picMkLst>
            <pc:docMk/>
            <pc:sldMk cId="2039101301" sldId="315"/>
            <ac:picMk id="8" creationId="{302307DE-C428-1C0D-EEBC-FFCA3096BAE4}"/>
          </ac:picMkLst>
        </pc:picChg>
        <pc:picChg chg="del">
          <ac:chgData name="Miguel De Le Court" userId="d36db037-f62a-4be1-b7dd-67e011f84700" providerId="ADAL" clId="{23556888-8819-43D4-94A7-1A92A10D576F}" dt="2023-11-23T08:12:11.781" v="17" actId="478"/>
          <ac:picMkLst>
            <pc:docMk/>
            <pc:sldMk cId="2039101301" sldId="315"/>
            <ac:picMk id="9" creationId="{179D392C-4B73-A536-5961-6347399F3966}"/>
          </ac:picMkLst>
        </pc:picChg>
        <pc:picChg chg="add mod">
          <ac:chgData name="Miguel De Le Court" userId="d36db037-f62a-4be1-b7dd-67e011f84700" providerId="ADAL" clId="{23556888-8819-43D4-94A7-1A92A10D576F}" dt="2023-11-23T08:12:24.922" v="24" actId="14100"/>
          <ac:picMkLst>
            <pc:docMk/>
            <pc:sldMk cId="2039101301" sldId="315"/>
            <ac:picMk id="1026" creationId="{4395ACF6-06DF-8EDA-0DAC-F2A5CA4B7047}"/>
          </ac:picMkLst>
        </pc:picChg>
        <pc:picChg chg="add mod">
          <ac:chgData name="Miguel De Le Court" userId="d36db037-f62a-4be1-b7dd-67e011f84700" providerId="ADAL" clId="{23556888-8819-43D4-94A7-1A92A10D576F}" dt="2023-11-23T08:12:27.393" v="25" actId="1076"/>
          <ac:picMkLst>
            <pc:docMk/>
            <pc:sldMk cId="2039101301" sldId="315"/>
            <ac:picMk id="1027" creationId="{7A1281AE-B7EE-132B-8238-AA24C2C3F329}"/>
          </ac:picMkLst>
        </pc:picChg>
        <pc:cxnChg chg="del">
          <ac:chgData name="Miguel De Le Court" userId="d36db037-f62a-4be1-b7dd-67e011f84700" providerId="ADAL" clId="{23556888-8819-43D4-94A7-1A92A10D576F}" dt="2023-11-23T08:12:13.231" v="19" actId="478"/>
          <ac:cxnSpMkLst>
            <pc:docMk/>
            <pc:sldMk cId="2039101301" sldId="315"/>
            <ac:cxnSpMk id="6" creationId="{E5131416-71E6-B1E2-D35A-47E0B852D756}"/>
          </ac:cxnSpMkLst>
        </pc:cxnChg>
      </pc:sldChg>
    </pc:docChg>
  </pc:docChgLst>
  <pc:docChgLst>
    <pc:chgData name="Miguel De Le Court" userId="d36db037-f62a-4be1-b7dd-67e011f84700" providerId="ADAL" clId="{DECC9263-2657-41D9-A462-A4807C724450}"/>
    <pc:docChg chg="undo custSel addSld delSld modSld sldOrd modMainMaster">
      <pc:chgData name="Miguel De Le Court" userId="d36db037-f62a-4be1-b7dd-67e011f84700" providerId="ADAL" clId="{DECC9263-2657-41D9-A462-A4807C724450}" dt="2023-11-08T12:33:22.199" v="5414" actId="14100"/>
      <pc:docMkLst>
        <pc:docMk/>
      </pc:docMkLst>
      <pc:sldChg chg="delSp modSp del mod">
        <pc:chgData name="Miguel De Le Court" userId="d36db037-f62a-4be1-b7dd-67e011f84700" providerId="ADAL" clId="{DECC9263-2657-41D9-A462-A4807C724450}" dt="2023-11-07T16:41:16.489" v="199" actId="47"/>
        <pc:sldMkLst>
          <pc:docMk/>
          <pc:sldMk cId="3251989854" sldId="262"/>
        </pc:sldMkLst>
        <pc:spChg chg="del">
          <ac:chgData name="Miguel De Le Court" userId="d36db037-f62a-4be1-b7dd-67e011f84700" providerId="ADAL" clId="{DECC9263-2657-41D9-A462-A4807C724450}" dt="2023-11-07T16:19:57.081" v="176" actId="478"/>
          <ac:spMkLst>
            <pc:docMk/>
            <pc:sldMk cId="3251989854" sldId="262"/>
            <ac:spMk id="12" creationId="{68E10750-74D8-B086-C427-45F643A9A6CA}"/>
          </ac:spMkLst>
        </pc:spChg>
        <pc:spChg chg="del">
          <ac:chgData name="Miguel De Le Court" userId="d36db037-f62a-4be1-b7dd-67e011f84700" providerId="ADAL" clId="{DECC9263-2657-41D9-A462-A4807C724450}" dt="2023-11-07T16:19:53.604" v="174" actId="478"/>
          <ac:spMkLst>
            <pc:docMk/>
            <pc:sldMk cId="3251989854" sldId="262"/>
            <ac:spMk id="19" creationId="{55A49815-87BE-0153-F155-EE614066AD1B}"/>
          </ac:spMkLst>
        </pc:spChg>
        <pc:picChg chg="del">
          <ac:chgData name="Miguel De Le Court" userId="d36db037-f62a-4be1-b7dd-67e011f84700" providerId="ADAL" clId="{DECC9263-2657-41D9-A462-A4807C724450}" dt="2023-11-07T16:19:54.482" v="175" actId="478"/>
          <ac:picMkLst>
            <pc:docMk/>
            <pc:sldMk cId="3251989854" sldId="262"/>
            <ac:picMk id="10" creationId="{C657F0D7-588D-82C8-5699-1B43C00F41A4}"/>
          </ac:picMkLst>
        </pc:picChg>
        <pc:picChg chg="del mod">
          <ac:chgData name="Miguel De Le Court" userId="d36db037-f62a-4be1-b7dd-67e011f84700" providerId="ADAL" clId="{DECC9263-2657-41D9-A462-A4807C724450}" dt="2023-11-07T16:40:41.611" v="183" actId="478"/>
          <ac:picMkLst>
            <pc:docMk/>
            <pc:sldMk cId="3251989854" sldId="262"/>
            <ac:picMk id="18" creationId="{B820CB81-82BE-F4DD-6DC5-FF97661C6488}"/>
          </ac:picMkLst>
        </pc:picChg>
      </pc:sldChg>
      <pc:sldChg chg="modSp add mod setBg">
        <pc:chgData name="Miguel De Le Court" userId="d36db037-f62a-4be1-b7dd-67e011f84700" providerId="ADAL" clId="{DECC9263-2657-41D9-A462-A4807C724450}" dt="2023-11-08T03:39:28.986" v="3250" actId="20577"/>
        <pc:sldMkLst>
          <pc:docMk/>
          <pc:sldMk cId="475595101" sldId="263"/>
        </pc:sldMkLst>
        <pc:spChg chg="mod">
          <ac:chgData name="Miguel De Le Court" userId="d36db037-f62a-4be1-b7dd-67e011f84700" providerId="ADAL" clId="{DECC9263-2657-41D9-A462-A4807C724450}" dt="2023-11-08T03:39:28.986" v="3250" actId="20577"/>
          <ac:spMkLst>
            <pc:docMk/>
            <pc:sldMk cId="475595101" sldId="263"/>
            <ac:spMk id="102" creationId="{0880BE0F-833B-5B5B-845B-2209D26980F2}"/>
          </ac:spMkLst>
        </pc:spChg>
      </pc:sldChg>
      <pc:sldChg chg="modSp add mod setBg">
        <pc:chgData name="Miguel De Le Court" userId="d36db037-f62a-4be1-b7dd-67e011f84700" providerId="ADAL" clId="{DECC9263-2657-41D9-A462-A4807C724450}" dt="2023-11-08T03:39:36.912" v="3251"/>
        <pc:sldMkLst>
          <pc:docMk/>
          <pc:sldMk cId="3588653383" sldId="267"/>
        </pc:sldMkLst>
        <pc:spChg chg="mod">
          <ac:chgData name="Miguel De Le Court" userId="d36db037-f62a-4be1-b7dd-67e011f84700" providerId="ADAL" clId="{DECC9263-2657-41D9-A462-A4807C724450}" dt="2023-11-08T03:39:36.912" v="3251"/>
          <ac:spMkLst>
            <pc:docMk/>
            <pc:sldMk cId="3588653383" sldId="267"/>
            <ac:spMk id="6" creationId="{5D560DE5-C250-D0A9-2A8B-11B3DB0647D8}"/>
          </ac:spMkLst>
        </pc:spChg>
      </pc:sldChg>
      <pc:sldChg chg="modSp add mod setBg">
        <pc:chgData name="Miguel De Le Court" userId="d36db037-f62a-4be1-b7dd-67e011f84700" providerId="ADAL" clId="{DECC9263-2657-41D9-A462-A4807C724450}" dt="2023-11-08T03:39:38.921" v="3252"/>
        <pc:sldMkLst>
          <pc:docMk/>
          <pc:sldMk cId="2218492514" sldId="268"/>
        </pc:sldMkLst>
        <pc:spChg chg="mod">
          <ac:chgData name="Miguel De Le Court" userId="d36db037-f62a-4be1-b7dd-67e011f84700" providerId="ADAL" clId="{DECC9263-2657-41D9-A462-A4807C724450}" dt="2023-11-08T03:39:38.921" v="3252"/>
          <ac:spMkLst>
            <pc:docMk/>
            <pc:sldMk cId="2218492514" sldId="268"/>
            <ac:spMk id="7" creationId="{08E7E4D3-6A37-F088-D8BE-9F6A3F0FDCF9}"/>
          </ac:spMkLst>
        </pc:spChg>
      </pc:sldChg>
      <pc:sldChg chg="modSp add mod setBg">
        <pc:chgData name="Miguel De Le Court" userId="d36db037-f62a-4be1-b7dd-67e011f84700" providerId="ADAL" clId="{DECC9263-2657-41D9-A462-A4807C724450}" dt="2023-11-08T03:39:41.165" v="3253"/>
        <pc:sldMkLst>
          <pc:docMk/>
          <pc:sldMk cId="4124392868" sldId="269"/>
        </pc:sldMkLst>
        <pc:spChg chg="mod">
          <ac:chgData name="Miguel De Le Court" userId="d36db037-f62a-4be1-b7dd-67e011f84700" providerId="ADAL" clId="{DECC9263-2657-41D9-A462-A4807C724450}" dt="2023-11-08T03:39:41.165" v="3253"/>
          <ac:spMkLst>
            <pc:docMk/>
            <pc:sldMk cId="4124392868" sldId="269"/>
            <ac:spMk id="7" creationId="{8D238204-58B1-1BF1-4A38-F3A51A2EFA78}"/>
          </ac:spMkLst>
        </pc:spChg>
      </pc:sldChg>
      <pc:sldChg chg="modSp add mod setBg">
        <pc:chgData name="Miguel De Le Court" userId="d36db037-f62a-4be1-b7dd-67e011f84700" providerId="ADAL" clId="{DECC9263-2657-41D9-A462-A4807C724450}" dt="2023-11-08T03:39:44.414" v="3254"/>
        <pc:sldMkLst>
          <pc:docMk/>
          <pc:sldMk cId="2254739610" sldId="270"/>
        </pc:sldMkLst>
        <pc:spChg chg="mod">
          <ac:chgData name="Miguel De Le Court" userId="d36db037-f62a-4be1-b7dd-67e011f84700" providerId="ADAL" clId="{DECC9263-2657-41D9-A462-A4807C724450}" dt="2023-11-08T03:39:44.414" v="3254"/>
          <ac:spMkLst>
            <pc:docMk/>
            <pc:sldMk cId="2254739610" sldId="270"/>
            <ac:spMk id="7" creationId="{ADAFC74E-83B4-7107-2C13-597AAB1EF383}"/>
          </ac:spMkLst>
        </pc:spChg>
      </pc:sldChg>
      <pc:sldChg chg="modSp add mod setBg">
        <pc:chgData name="Miguel De Le Court" userId="d36db037-f62a-4be1-b7dd-67e011f84700" providerId="ADAL" clId="{DECC9263-2657-41D9-A462-A4807C724450}" dt="2023-11-08T03:39:46.735" v="3255"/>
        <pc:sldMkLst>
          <pc:docMk/>
          <pc:sldMk cId="3094818513" sldId="271"/>
        </pc:sldMkLst>
        <pc:spChg chg="mod">
          <ac:chgData name="Miguel De Le Court" userId="d36db037-f62a-4be1-b7dd-67e011f84700" providerId="ADAL" clId="{DECC9263-2657-41D9-A462-A4807C724450}" dt="2023-11-08T03:39:46.735" v="3255"/>
          <ac:spMkLst>
            <pc:docMk/>
            <pc:sldMk cId="3094818513" sldId="271"/>
            <ac:spMk id="7" creationId="{5C8A6A2B-D97F-CEF5-513C-AB76233162F9}"/>
          </ac:spMkLst>
        </pc:spChg>
      </pc:sldChg>
      <pc:sldChg chg="modSp add mod setBg">
        <pc:chgData name="Miguel De Le Court" userId="d36db037-f62a-4be1-b7dd-67e011f84700" providerId="ADAL" clId="{DECC9263-2657-41D9-A462-A4807C724450}" dt="2023-11-08T03:39:50.637" v="3256"/>
        <pc:sldMkLst>
          <pc:docMk/>
          <pc:sldMk cId="4018680300" sldId="272"/>
        </pc:sldMkLst>
        <pc:spChg chg="mod">
          <ac:chgData name="Miguel De Le Court" userId="d36db037-f62a-4be1-b7dd-67e011f84700" providerId="ADAL" clId="{DECC9263-2657-41D9-A462-A4807C724450}" dt="2023-11-08T03:39:50.637" v="3256"/>
          <ac:spMkLst>
            <pc:docMk/>
            <pc:sldMk cId="4018680300" sldId="272"/>
            <ac:spMk id="28" creationId="{C87C9F13-643C-24C6-8C34-220844006060}"/>
          </ac:spMkLst>
        </pc:spChg>
      </pc:sldChg>
      <pc:sldChg chg="modSp add mod setBg">
        <pc:chgData name="Miguel De Le Court" userId="d36db037-f62a-4be1-b7dd-67e011f84700" providerId="ADAL" clId="{DECC9263-2657-41D9-A462-A4807C724450}" dt="2023-11-08T03:39:53.197" v="3257"/>
        <pc:sldMkLst>
          <pc:docMk/>
          <pc:sldMk cId="2842321784" sldId="274"/>
        </pc:sldMkLst>
        <pc:spChg chg="mod">
          <ac:chgData name="Miguel De Le Court" userId="d36db037-f62a-4be1-b7dd-67e011f84700" providerId="ADAL" clId="{DECC9263-2657-41D9-A462-A4807C724450}" dt="2023-11-08T03:39:53.197" v="3257"/>
          <ac:spMkLst>
            <pc:docMk/>
            <pc:sldMk cId="2842321784" sldId="274"/>
            <ac:spMk id="21" creationId="{F9BE5A03-EEF1-3269-FA5D-FB38A2CDDF1B}"/>
          </ac:spMkLst>
        </pc:spChg>
      </pc:sldChg>
      <pc:sldChg chg="del setBg">
        <pc:chgData name="Miguel De Le Court" userId="d36db037-f62a-4be1-b7dd-67e011f84700" providerId="ADAL" clId="{DECC9263-2657-41D9-A462-A4807C724450}" dt="2023-11-08T03:46:10.497" v="3359" actId="47"/>
        <pc:sldMkLst>
          <pc:docMk/>
          <pc:sldMk cId="1203843577" sldId="283"/>
        </pc:sldMkLst>
      </pc:sldChg>
      <pc:sldChg chg="del setBg">
        <pc:chgData name="Miguel De Le Court" userId="d36db037-f62a-4be1-b7dd-67e011f84700" providerId="ADAL" clId="{DECC9263-2657-41D9-A462-A4807C724450}" dt="2023-11-08T03:46:10.497" v="3359" actId="47"/>
        <pc:sldMkLst>
          <pc:docMk/>
          <pc:sldMk cId="563484500" sldId="284"/>
        </pc:sldMkLst>
      </pc:sldChg>
      <pc:sldChg chg="addSp delSp modSp del mod setBg delAnim modAnim">
        <pc:chgData name="Miguel De Le Court" userId="d36db037-f62a-4be1-b7dd-67e011f84700" providerId="ADAL" clId="{DECC9263-2657-41D9-A462-A4807C724450}" dt="2023-11-08T04:06:56.964" v="4436" actId="47"/>
        <pc:sldMkLst>
          <pc:docMk/>
          <pc:sldMk cId="4263333813" sldId="286"/>
        </pc:sldMkLst>
        <pc:spChg chg="mod">
          <ac:chgData name="Miguel De Le Court" userId="d36db037-f62a-4be1-b7dd-67e011f84700" providerId="ADAL" clId="{DECC9263-2657-41D9-A462-A4807C724450}" dt="2023-11-08T04:01:27.315" v="4393" actId="20577"/>
          <ac:spMkLst>
            <pc:docMk/>
            <pc:sldMk cId="4263333813" sldId="286"/>
            <ac:spMk id="3" creationId="{485BA95E-BF8E-A9D0-3C93-359B9D7DAB0D}"/>
          </ac:spMkLst>
        </pc:spChg>
        <pc:picChg chg="del">
          <ac:chgData name="Miguel De Le Court" userId="d36db037-f62a-4be1-b7dd-67e011f84700" providerId="ADAL" clId="{DECC9263-2657-41D9-A462-A4807C724450}" dt="2023-11-08T03:57:34.403" v="4313" actId="478"/>
          <ac:picMkLst>
            <pc:docMk/>
            <pc:sldMk cId="4263333813" sldId="286"/>
            <ac:picMk id="4" creationId="{B47912D8-8F2D-8AC4-E77F-98697FFD3150}"/>
          </ac:picMkLst>
        </pc:picChg>
        <pc:picChg chg="add mod">
          <ac:chgData name="Miguel De Le Court" userId="d36db037-f62a-4be1-b7dd-67e011f84700" providerId="ADAL" clId="{DECC9263-2657-41D9-A462-A4807C724450}" dt="2023-11-08T04:06:07.233" v="4402" actId="1076"/>
          <ac:picMkLst>
            <pc:docMk/>
            <pc:sldMk cId="4263333813" sldId="286"/>
            <ac:picMk id="7" creationId="{150964FB-0BAD-2ABA-36C1-D6FBF7D7978D}"/>
          </ac:picMkLst>
        </pc:picChg>
        <pc:picChg chg="add mod">
          <ac:chgData name="Miguel De Le Court" userId="d36db037-f62a-4be1-b7dd-67e011f84700" providerId="ADAL" clId="{DECC9263-2657-41D9-A462-A4807C724450}" dt="2023-11-08T04:06:15.156" v="4405" actId="14100"/>
          <ac:picMkLst>
            <pc:docMk/>
            <pc:sldMk cId="4263333813" sldId="286"/>
            <ac:picMk id="9" creationId="{179D392C-4B73-A536-5961-6347399F3966}"/>
          </ac:picMkLst>
        </pc:picChg>
      </pc:sldChg>
      <pc:sldChg chg="addSp delSp modSp mod setBg delDesignElem chgLayout">
        <pc:chgData name="Miguel De Le Court" userId="d36db037-f62a-4be1-b7dd-67e011f84700" providerId="ADAL" clId="{DECC9263-2657-41D9-A462-A4807C724450}" dt="2023-11-07T22:08:50.390" v="1673" actId="207"/>
        <pc:sldMkLst>
          <pc:docMk/>
          <pc:sldMk cId="3694758549" sldId="287"/>
        </pc:sldMkLst>
        <pc:spChg chg="mod">
          <ac:chgData name="Miguel De Le Court" userId="d36db037-f62a-4be1-b7dd-67e011f84700" providerId="ADAL" clId="{DECC9263-2657-41D9-A462-A4807C724450}" dt="2023-11-07T20:42:36.098" v="866" actId="114"/>
          <ac:spMkLst>
            <pc:docMk/>
            <pc:sldMk cId="3694758549" sldId="287"/>
            <ac:spMk id="2" creationId="{315730F6-165C-00E4-CDBA-BBC002DC5D50}"/>
          </ac:spMkLst>
        </pc:spChg>
        <pc:spChg chg="add mod ord">
          <ac:chgData name="Miguel De Le Court" userId="d36db037-f62a-4be1-b7dd-67e011f84700" providerId="ADAL" clId="{DECC9263-2657-41D9-A462-A4807C724450}" dt="2023-11-07T22:08:50.390" v="1673" actId="207"/>
          <ac:spMkLst>
            <pc:docMk/>
            <pc:sldMk cId="3694758549" sldId="287"/>
            <ac:spMk id="5" creationId="{67E6A62D-1EDE-89AD-16AD-DC39082A3045}"/>
          </ac:spMkLst>
        </pc:spChg>
        <pc:spChg chg="mod">
          <ac:chgData name="Miguel De Le Court" userId="d36db037-f62a-4be1-b7dd-67e011f84700" providerId="ADAL" clId="{DECC9263-2657-41D9-A462-A4807C724450}" dt="2023-11-07T22:06:27.966" v="1625" actId="207"/>
          <ac:spMkLst>
            <pc:docMk/>
            <pc:sldMk cId="3694758549" sldId="287"/>
            <ac:spMk id="6" creationId="{813CF5DB-2D44-3103-6FA4-D00F36610D57}"/>
          </ac:spMkLst>
        </pc:spChg>
        <pc:spChg chg="mod">
          <ac:chgData name="Miguel De Le Court" userId="d36db037-f62a-4be1-b7dd-67e011f84700" providerId="ADAL" clId="{DECC9263-2657-41D9-A462-A4807C724450}" dt="2023-11-07T16:15:25.249" v="167" actId="14100"/>
          <ac:spMkLst>
            <pc:docMk/>
            <pc:sldMk cId="3694758549" sldId="287"/>
            <ac:spMk id="8" creationId="{0486971E-BA91-339D-9F3E-2B970F80B333}"/>
          </ac:spMkLst>
        </pc:spChg>
        <pc:spChg chg="add del mod ord">
          <ac:chgData name="Miguel De Le Court" userId="d36db037-f62a-4be1-b7dd-67e011f84700" providerId="ADAL" clId="{DECC9263-2657-41D9-A462-A4807C724450}" dt="2023-11-07T16:10:35.707" v="54" actId="478"/>
          <ac:spMkLst>
            <pc:docMk/>
            <pc:sldMk cId="3694758549" sldId="287"/>
            <ac:spMk id="11" creationId="{118A5888-BB09-3735-F6A6-293D07BEA16C}"/>
          </ac:spMkLst>
        </pc:spChg>
        <pc:spChg chg="add del mod ord">
          <ac:chgData name="Miguel De Le Court" userId="d36db037-f62a-4be1-b7dd-67e011f84700" providerId="ADAL" clId="{DECC9263-2657-41D9-A462-A4807C724450}" dt="2023-11-07T16:10:37.074" v="55" actId="478"/>
          <ac:spMkLst>
            <pc:docMk/>
            <pc:sldMk cId="3694758549" sldId="287"/>
            <ac:spMk id="12" creationId="{7C2615E7-7B22-0F86-6EB1-5A1A5CB76414}"/>
          </ac:spMkLst>
        </pc:spChg>
        <pc:spChg chg="add del">
          <ac:chgData name="Miguel De Le Court" userId="d36db037-f62a-4be1-b7dd-67e011f84700" providerId="ADAL" clId="{DECC9263-2657-41D9-A462-A4807C724450}" dt="2023-11-07T16:10:30.278" v="53" actId="6264"/>
          <ac:spMkLst>
            <pc:docMk/>
            <pc:sldMk cId="3694758549" sldId="287"/>
            <ac:spMk id="14" creationId="{71B2258F-86CA-4D4D-8270-BC05FCDEBFB3}"/>
          </ac:spMkLst>
        </pc:spChg>
        <pc:graphicFrameChg chg="add del mod">
          <ac:chgData name="Miguel De Le Court" userId="d36db037-f62a-4be1-b7dd-67e011f84700" providerId="ADAL" clId="{DECC9263-2657-41D9-A462-A4807C724450}" dt="2023-11-07T16:04:14.093" v="12" actId="478"/>
          <ac:graphicFrameMkLst>
            <pc:docMk/>
            <pc:sldMk cId="3694758549" sldId="287"/>
            <ac:graphicFrameMk id="3" creationId="{87FFF3F1-709A-44C3-8F17-3CD4D6B29E22}"/>
          </ac:graphicFrameMkLst>
        </pc:graphicFrameChg>
        <pc:graphicFrameChg chg="add del mod">
          <ac:chgData name="Miguel De Le Court" userId="d36db037-f62a-4be1-b7dd-67e011f84700" providerId="ADAL" clId="{DECC9263-2657-41D9-A462-A4807C724450}" dt="2023-11-07T16:04:28.877" v="14" actId="478"/>
          <ac:graphicFrameMkLst>
            <pc:docMk/>
            <pc:sldMk cId="3694758549" sldId="287"/>
            <ac:graphicFrameMk id="4" creationId="{BE7865EB-8AE6-AAF8-F2A2-9546774935B5}"/>
          </ac:graphicFrameMkLst>
        </pc:graphicFrameChg>
        <pc:picChg chg="add mod ord modCrop">
          <ac:chgData name="Miguel De Le Court" userId="d36db037-f62a-4be1-b7dd-67e011f84700" providerId="ADAL" clId="{DECC9263-2657-41D9-A462-A4807C724450}" dt="2023-11-07T22:08:20.698" v="1646" actId="732"/>
          <ac:picMkLst>
            <pc:docMk/>
            <pc:sldMk cId="3694758549" sldId="287"/>
            <ac:picMk id="4" creationId="{15285DDF-BE28-5504-401D-F3454290D16A}"/>
          </ac:picMkLst>
        </pc:picChg>
        <pc:picChg chg="add mod">
          <ac:chgData name="Miguel De Le Court" userId="d36db037-f62a-4be1-b7dd-67e011f84700" providerId="ADAL" clId="{DECC9263-2657-41D9-A462-A4807C724450}" dt="2023-11-07T22:08:32.111" v="1649" actId="1076"/>
          <ac:picMkLst>
            <pc:docMk/>
            <pc:sldMk cId="3694758549" sldId="287"/>
            <ac:picMk id="7" creationId="{7E296874-FFC9-DAA6-3A98-C1CA6F7D9A01}"/>
          </ac:picMkLst>
        </pc:picChg>
        <pc:picChg chg="add mod">
          <ac:chgData name="Miguel De Le Court" userId="d36db037-f62a-4be1-b7dd-67e011f84700" providerId="ADAL" clId="{DECC9263-2657-41D9-A462-A4807C724450}" dt="2023-11-07T22:08:29.920" v="1648" actId="1076"/>
          <ac:picMkLst>
            <pc:docMk/>
            <pc:sldMk cId="3694758549" sldId="287"/>
            <ac:picMk id="10" creationId="{E0E5C021-ACD1-D977-5EC5-80AA46D48147}"/>
          </ac:picMkLst>
        </pc:picChg>
      </pc:sldChg>
      <pc:sldChg chg="addSp delSp modSp mod delAnim modAnim">
        <pc:chgData name="Miguel De Le Court" userId="d36db037-f62a-4be1-b7dd-67e011f84700" providerId="ADAL" clId="{DECC9263-2657-41D9-A462-A4807C724450}" dt="2023-11-08T03:24:47.443" v="3641" actId="20577"/>
        <pc:sldMkLst>
          <pc:docMk/>
          <pc:sldMk cId="262271140" sldId="290"/>
        </pc:sldMkLst>
        <pc:spChg chg="mod">
          <ac:chgData name="Miguel De Le Court" userId="d36db037-f62a-4be1-b7dd-67e011f84700" providerId="ADAL" clId="{DECC9263-2657-41D9-A462-A4807C724450}" dt="2023-11-08T03:24:47.443" v="3641" actId="20577"/>
          <ac:spMkLst>
            <pc:docMk/>
            <pc:sldMk cId="262271140" sldId="290"/>
            <ac:spMk id="2" creationId="{76389342-DB0B-9B75-94D5-F3ECCB4CFEC6}"/>
          </ac:spMkLst>
        </pc:spChg>
        <pc:spChg chg="mod">
          <ac:chgData name="Miguel De Le Court" userId="d36db037-f62a-4be1-b7dd-67e011f84700" providerId="ADAL" clId="{DECC9263-2657-41D9-A462-A4807C724450}" dt="2023-11-08T03:47:38.534" v="3459" actId="20577"/>
          <ac:spMkLst>
            <pc:docMk/>
            <pc:sldMk cId="262271140" sldId="290"/>
            <ac:spMk id="6" creationId="{9CC3D02E-E19A-6A68-14C2-0C5F25715E6E}"/>
          </ac:spMkLst>
        </pc:spChg>
        <pc:spChg chg="mod">
          <ac:chgData name="Miguel De Le Court" userId="d36db037-f62a-4be1-b7dd-67e011f84700" providerId="ADAL" clId="{DECC9263-2657-41D9-A462-A4807C724450}" dt="2023-11-08T03:57:18.895" v="3628" actId="20577"/>
          <ac:spMkLst>
            <pc:docMk/>
            <pc:sldMk cId="262271140" sldId="290"/>
            <ac:spMk id="8" creationId="{0EA9F567-4EF8-3AD2-D5AD-F16EB123532B}"/>
          </ac:spMkLst>
        </pc:spChg>
        <pc:picChg chg="del">
          <ac:chgData name="Miguel De Le Court" userId="d36db037-f62a-4be1-b7dd-67e011f84700" providerId="ADAL" clId="{DECC9263-2657-41D9-A462-A4807C724450}" dt="2023-11-08T03:47:45.918" v="3460" actId="478"/>
          <ac:picMkLst>
            <pc:docMk/>
            <pc:sldMk cId="262271140" sldId="290"/>
            <ac:picMk id="3" creationId="{15F062A6-DB2C-3EE8-0A2E-E597D93B825D}"/>
          </ac:picMkLst>
        </pc:picChg>
        <pc:picChg chg="add mod">
          <ac:chgData name="Miguel De Le Court" userId="d36db037-f62a-4be1-b7dd-67e011f84700" providerId="ADAL" clId="{DECC9263-2657-41D9-A462-A4807C724450}" dt="2023-11-08T03:48:17.431" v="3466" actId="1076"/>
          <ac:picMkLst>
            <pc:docMk/>
            <pc:sldMk cId="262271140" sldId="290"/>
            <ac:picMk id="4" creationId="{F1798944-E51B-BCBD-A7C1-F5EC2ABFFDDE}"/>
          </ac:picMkLst>
        </pc:picChg>
      </pc:sldChg>
      <pc:sldChg chg="addSp delSp modSp mod ord addAnim delAnim modAnim">
        <pc:chgData name="Miguel De Le Court" userId="d36db037-f62a-4be1-b7dd-67e011f84700" providerId="ADAL" clId="{DECC9263-2657-41D9-A462-A4807C724450}" dt="2023-11-08T02:55:29.047" v="2533" actId="20577"/>
        <pc:sldMkLst>
          <pc:docMk/>
          <pc:sldMk cId="1888039930" sldId="292"/>
        </pc:sldMkLst>
        <pc:spChg chg="add del mod">
          <ac:chgData name="Miguel De Le Court" userId="d36db037-f62a-4be1-b7dd-67e011f84700" providerId="ADAL" clId="{DECC9263-2657-41D9-A462-A4807C724450}" dt="2023-11-07T21:23:58.315" v="1243" actId="478"/>
          <ac:spMkLst>
            <pc:docMk/>
            <pc:sldMk cId="1888039930" sldId="292"/>
            <ac:spMk id="10" creationId="{8270C18D-5D65-472A-9A6A-69A53FAA7FF5}"/>
          </ac:spMkLst>
        </pc:spChg>
        <pc:spChg chg="add del">
          <ac:chgData name="Miguel De Le Court" userId="d36db037-f62a-4be1-b7dd-67e011f84700" providerId="ADAL" clId="{DECC9263-2657-41D9-A462-A4807C724450}" dt="2023-11-07T21:23:58.315" v="1243" actId="478"/>
          <ac:spMkLst>
            <pc:docMk/>
            <pc:sldMk cId="1888039930" sldId="292"/>
            <ac:spMk id="11" creationId="{1CAAC1A9-633C-FF57-AB8F-2C3B977857CD}"/>
          </ac:spMkLst>
        </pc:spChg>
        <pc:spChg chg="add del">
          <ac:chgData name="Miguel De Le Court" userId="d36db037-f62a-4be1-b7dd-67e011f84700" providerId="ADAL" clId="{DECC9263-2657-41D9-A462-A4807C724450}" dt="2023-11-07T21:23:58.315" v="1243" actId="478"/>
          <ac:spMkLst>
            <pc:docMk/>
            <pc:sldMk cId="1888039930" sldId="292"/>
            <ac:spMk id="12" creationId="{C77489F9-D407-06D0-9236-77997FD214C5}"/>
          </ac:spMkLst>
        </pc:spChg>
        <pc:spChg chg="add del mod">
          <ac:chgData name="Miguel De Le Court" userId="d36db037-f62a-4be1-b7dd-67e011f84700" providerId="ADAL" clId="{DECC9263-2657-41D9-A462-A4807C724450}" dt="2023-11-07T21:23:58.315" v="1243" actId="478"/>
          <ac:spMkLst>
            <pc:docMk/>
            <pc:sldMk cId="1888039930" sldId="292"/>
            <ac:spMk id="13" creationId="{8FAA8D3F-2964-3F7B-3A79-836B4DD28AF1}"/>
          </ac:spMkLst>
        </pc:spChg>
        <pc:spChg chg="add del mod">
          <ac:chgData name="Miguel De Le Court" userId="d36db037-f62a-4be1-b7dd-67e011f84700" providerId="ADAL" clId="{DECC9263-2657-41D9-A462-A4807C724450}" dt="2023-11-07T21:24:04.359" v="1247" actId="478"/>
          <ac:spMkLst>
            <pc:docMk/>
            <pc:sldMk cId="1888039930" sldId="292"/>
            <ac:spMk id="19" creationId="{A072A4FC-AA28-F340-C83A-6EEB2B1E260B}"/>
          </ac:spMkLst>
        </pc:spChg>
        <pc:spChg chg="add mod">
          <ac:chgData name="Miguel De Le Court" userId="d36db037-f62a-4be1-b7dd-67e011f84700" providerId="ADAL" clId="{DECC9263-2657-41D9-A462-A4807C724450}" dt="2023-11-08T02:55:29.047" v="2533" actId="20577"/>
          <ac:spMkLst>
            <pc:docMk/>
            <pc:sldMk cId="1888039930" sldId="292"/>
            <ac:spMk id="20" creationId="{4D66B66B-47E0-F33F-8A3D-ABC18AD12C6A}"/>
          </ac:spMkLst>
        </pc:spChg>
        <pc:picChg chg="add del mod">
          <ac:chgData name="Miguel De Le Court" userId="d36db037-f62a-4be1-b7dd-67e011f84700" providerId="ADAL" clId="{DECC9263-2657-41D9-A462-A4807C724450}" dt="2023-11-07T21:24:32.339" v="1258" actId="14100"/>
          <ac:picMkLst>
            <pc:docMk/>
            <pc:sldMk cId="1888039930" sldId="292"/>
            <ac:picMk id="3" creationId="{B06B567E-D565-91DE-8997-7269B3FC701C}"/>
          </ac:picMkLst>
        </pc:picChg>
        <pc:picChg chg="add del mod">
          <ac:chgData name="Miguel De Le Court" userId="d36db037-f62a-4be1-b7dd-67e011f84700" providerId="ADAL" clId="{DECC9263-2657-41D9-A462-A4807C724450}" dt="2023-11-07T21:23:57.406" v="1242" actId="478"/>
          <ac:picMkLst>
            <pc:docMk/>
            <pc:sldMk cId="1888039930" sldId="292"/>
            <ac:picMk id="5" creationId="{7A574822-68BF-09B5-6651-B87C28628955}"/>
          </ac:picMkLst>
        </pc:picChg>
        <pc:picChg chg="del">
          <ac:chgData name="Miguel De Le Court" userId="d36db037-f62a-4be1-b7dd-67e011f84700" providerId="ADAL" clId="{DECC9263-2657-41D9-A462-A4807C724450}" dt="2023-11-07T20:43:58.744" v="867" actId="478"/>
          <ac:picMkLst>
            <pc:docMk/>
            <pc:sldMk cId="1888039930" sldId="292"/>
            <ac:picMk id="7" creationId="{982B0F70-EB8D-3881-7B67-CF13610048AD}"/>
          </ac:picMkLst>
        </pc:picChg>
        <pc:picChg chg="del">
          <ac:chgData name="Miguel De Le Court" userId="d36db037-f62a-4be1-b7dd-67e011f84700" providerId="ADAL" clId="{DECC9263-2657-41D9-A462-A4807C724450}" dt="2023-11-07T21:20:06.042" v="1212" actId="478"/>
          <ac:picMkLst>
            <pc:docMk/>
            <pc:sldMk cId="1888039930" sldId="292"/>
            <ac:picMk id="8" creationId="{C4957C11-E82F-A436-8482-234B97B8A3F8}"/>
          </ac:picMkLst>
        </pc:picChg>
        <pc:picChg chg="add del">
          <ac:chgData name="Miguel De Le Court" userId="d36db037-f62a-4be1-b7dd-67e011f84700" providerId="ADAL" clId="{DECC9263-2657-41D9-A462-A4807C724450}" dt="2023-11-07T21:23:59.433" v="1244" actId="478"/>
          <ac:picMkLst>
            <pc:docMk/>
            <pc:sldMk cId="1888039930" sldId="292"/>
            <ac:picMk id="9" creationId="{CD5AF4A8-3C7F-C47B-1895-FDDBC765DF41}"/>
          </ac:picMkLst>
        </pc:picChg>
        <pc:picChg chg="add del mod">
          <ac:chgData name="Miguel De Le Court" userId="d36db037-f62a-4be1-b7dd-67e011f84700" providerId="ADAL" clId="{DECC9263-2657-41D9-A462-A4807C724450}" dt="2023-11-07T21:23:59.921" v="1245" actId="478"/>
          <ac:picMkLst>
            <pc:docMk/>
            <pc:sldMk cId="1888039930" sldId="292"/>
            <ac:picMk id="14" creationId="{E0976BF3-06F4-A420-E82A-5BD108A50B54}"/>
          </ac:picMkLst>
        </pc:picChg>
        <pc:picChg chg="add mod">
          <ac:chgData name="Miguel De Le Court" userId="d36db037-f62a-4be1-b7dd-67e011f84700" providerId="ADAL" clId="{DECC9263-2657-41D9-A462-A4807C724450}" dt="2023-11-07T21:24:35.962" v="1260" actId="14100"/>
          <ac:picMkLst>
            <pc:docMk/>
            <pc:sldMk cId="1888039930" sldId="292"/>
            <ac:picMk id="17" creationId="{07487CAD-31B6-C895-1FA4-8BBF97FBA399}"/>
          </ac:picMkLst>
        </pc:picChg>
        <pc:cxnChg chg="add del">
          <ac:chgData name="Miguel De Le Court" userId="d36db037-f62a-4be1-b7dd-67e011f84700" providerId="ADAL" clId="{DECC9263-2657-41D9-A462-A4807C724450}" dt="2023-11-07T21:24:01.719" v="1246" actId="478"/>
          <ac:cxnSpMkLst>
            <pc:docMk/>
            <pc:sldMk cId="1888039930" sldId="292"/>
            <ac:cxnSpMk id="15" creationId="{682CF700-83AC-4130-DFE5-9E6313FEE7C7}"/>
          </ac:cxnSpMkLst>
        </pc:cxnChg>
      </pc:sldChg>
      <pc:sldChg chg="del setBg">
        <pc:chgData name="Miguel De Le Court" userId="d36db037-f62a-4be1-b7dd-67e011f84700" providerId="ADAL" clId="{DECC9263-2657-41D9-A462-A4807C724450}" dt="2023-11-08T03:46:10.497" v="3359" actId="47"/>
        <pc:sldMkLst>
          <pc:docMk/>
          <pc:sldMk cId="3764574155" sldId="293"/>
        </pc:sldMkLst>
      </pc:sldChg>
      <pc:sldChg chg="modSp mod">
        <pc:chgData name="Miguel De Le Court" userId="d36db037-f62a-4be1-b7dd-67e011f84700" providerId="ADAL" clId="{DECC9263-2657-41D9-A462-A4807C724450}" dt="2023-11-08T03:57:51.517" v="3631" actId="20577"/>
        <pc:sldMkLst>
          <pc:docMk/>
          <pc:sldMk cId="1277076861" sldId="294"/>
        </pc:sldMkLst>
        <pc:spChg chg="mod">
          <ac:chgData name="Miguel De Le Court" userId="d36db037-f62a-4be1-b7dd-67e011f84700" providerId="ADAL" clId="{DECC9263-2657-41D9-A462-A4807C724450}" dt="2023-11-08T03:57:51.517" v="3631" actId="20577"/>
          <ac:spMkLst>
            <pc:docMk/>
            <pc:sldMk cId="1277076861" sldId="294"/>
            <ac:spMk id="18" creationId="{FE868134-80E5-C988-16D8-A7B59D49229E}"/>
          </ac:spMkLst>
        </pc:spChg>
        <pc:spChg chg="mod">
          <ac:chgData name="Miguel De Le Court" userId="d36db037-f62a-4be1-b7dd-67e011f84700" providerId="ADAL" clId="{DECC9263-2657-41D9-A462-A4807C724450}" dt="2023-11-08T03:53:32.557" v="3495" actId="114"/>
          <ac:spMkLst>
            <pc:docMk/>
            <pc:sldMk cId="1277076861" sldId="294"/>
            <ac:spMk id="19" creationId="{A072A4FC-AA28-F340-C83A-6EEB2B1E260B}"/>
          </ac:spMkLst>
        </pc:spChg>
      </pc:sldChg>
      <pc:sldChg chg="modSp mod">
        <pc:chgData name="Miguel De Le Court" userId="d36db037-f62a-4be1-b7dd-67e011f84700" providerId="ADAL" clId="{DECC9263-2657-41D9-A462-A4807C724450}" dt="2023-11-08T03:52:01.028" v="4173" actId="1076"/>
        <pc:sldMkLst>
          <pc:docMk/>
          <pc:sldMk cId="854290376" sldId="295"/>
        </pc:sldMkLst>
        <pc:spChg chg="mod">
          <ac:chgData name="Miguel De Le Court" userId="d36db037-f62a-4be1-b7dd-67e011f84700" providerId="ADAL" clId="{DECC9263-2657-41D9-A462-A4807C724450}" dt="2023-11-08T03:53:51.072" v="3497" actId="14100"/>
          <ac:spMkLst>
            <pc:docMk/>
            <pc:sldMk cId="854290376" sldId="295"/>
            <ac:spMk id="19" creationId="{A072A4FC-AA28-F340-C83A-6EEB2B1E260B}"/>
          </ac:spMkLst>
        </pc:spChg>
        <pc:picChg chg="mod">
          <ac:chgData name="Miguel De Le Court" userId="d36db037-f62a-4be1-b7dd-67e011f84700" providerId="ADAL" clId="{DECC9263-2657-41D9-A462-A4807C724450}" dt="2023-11-08T03:52:01.028" v="4173" actId="1076"/>
          <ac:picMkLst>
            <pc:docMk/>
            <pc:sldMk cId="854290376" sldId="295"/>
            <ac:picMk id="14" creationId="{CD923D94-4F68-33C8-B232-A5CC59AFD329}"/>
          </ac:picMkLst>
        </pc:picChg>
      </pc:sldChg>
      <pc:sldChg chg="addSp delSp modSp mod ord">
        <pc:chgData name="Miguel De Le Court" userId="d36db037-f62a-4be1-b7dd-67e011f84700" providerId="ADAL" clId="{DECC9263-2657-41D9-A462-A4807C724450}" dt="2023-11-08T03:32:03.022" v="3816" actId="113"/>
        <pc:sldMkLst>
          <pc:docMk/>
          <pc:sldMk cId="2104763447" sldId="296"/>
        </pc:sldMkLst>
        <pc:spChg chg="mod">
          <ac:chgData name="Miguel De Le Court" userId="d36db037-f62a-4be1-b7dd-67e011f84700" providerId="ADAL" clId="{DECC9263-2657-41D9-A462-A4807C724450}" dt="2023-11-08T03:28:32.149" v="3682" actId="20577"/>
          <ac:spMkLst>
            <pc:docMk/>
            <pc:sldMk cId="2104763447" sldId="296"/>
            <ac:spMk id="18" creationId="{FE868134-80E5-C988-16D8-A7B59D49229E}"/>
          </ac:spMkLst>
        </pc:spChg>
        <pc:spChg chg="mod">
          <ac:chgData name="Miguel De Le Court" userId="d36db037-f62a-4be1-b7dd-67e011f84700" providerId="ADAL" clId="{DECC9263-2657-41D9-A462-A4807C724450}" dt="2023-11-08T03:32:03.022" v="3816" actId="113"/>
          <ac:spMkLst>
            <pc:docMk/>
            <pc:sldMk cId="2104763447" sldId="296"/>
            <ac:spMk id="19" creationId="{A072A4FC-AA28-F340-C83A-6EEB2B1E260B}"/>
          </ac:spMkLst>
        </pc:spChg>
        <pc:graphicFrameChg chg="add del mod">
          <ac:chgData name="Miguel De Le Court" userId="d36db037-f62a-4be1-b7dd-67e011f84700" providerId="ADAL" clId="{DECC9263-2657-41D9-A462-A4807C724450}" dt="2023-11-08T03:27:36.124" v="3671" actId="478"/>
          <ac:graphicFrameMkLst>
            <pc:docMk/>
            <pc:sldMk cId="2104763447" sldId="296"/>
            <ac:graphicFrameMk id="2" creationId="{4FCF915D-5A8A-7AD0-31BC-BD0822EB32DE}"/>
          </ac:graphicFrameMkLst>
        </pc:graphicFrameChg>
        <pc:picChg chg="add del mod">
          <ac:chgData name="Miguel De Le Court" userId="d36db037-f62a-4be1-b7dd-67e011f84700" providerId="ADAL" clId="{DECC9263-2657-41D9-A462-A4807C724450}" dt="2023-11-08T04:10:33.092" v="3637" actId="478"/>
          <ac:picMkLst>
            <pc:docMk/>
            <pc:sldMk cId="2104763447" sldId="296"/>
            <ac:picMk id="3" creationId="{5826B659-88DE-292A-2AEA-5C18647614DF}"/>
          </ac:picMkLst>
        </pc:picChg>
        <pc:picChg chg="add del mod">
          <ac:chgData name="Miguel De Le Court" userId="d36db037-f62a-4be1-b7dd-67e011f84700" providerId="ADAL" clId="{DECC9263-2657-41D9-A462-A4807C724450}" dt="2023-11-08T03:27:39.362" v="3672" actId="478"/>
          <ac:picMkLst>
            <pc:docMk/>
            <pc:sldMk cId="2104763447" sldId="296"/>
            <ac:picMk id="3" creationId="{CE97CA8F-ADBA-06EF-E25C-93847F8493D8}"/>
          </ac:picMkLst>
        </pc:picChg>
        <pc:picChg chg="del mod">
          <ac:chgData name="Miguel De Le Court" userId="d36db037-f62a-4be1-b7dd-67e011f84700" providerId="ADAL" clId="{DECC9263-2657-41D9-A462-A4807C724450}" dt="2023-11-08T03:26:06.843" v="3648" actId="478"/>
          <ac:picMkLst>
            <pc:docMk/>
            <pc:sldMk cId="2104763447" sldId="296"/>
            <ac:picMk id="6" creationId="{7A23D94F-C6EB-6DFF-7759-01A5A5D39CAB}"/>
          </ac:picMkLst>
        </pc:picChg>
      </pc:sldChg>
      <pc:sldChg chg="addSp delSp modSp mod ord addAnim delAnim modAnim">
        <pc:chgData name="Miguel De Le Court" userId="d36db037-f62a-4be1-b7dd-67e011f84700" providerId="ADAL" clId="{DECC9263-2657-41D9-A462-A4807C724450}" dt="2023-11-08T03:43:11.008" v="3957" actId="20577"/>
        <pc:sldMkLst>
          <pc:docMk/>
          <pc:sldMk cId="1936193831" sldId="297"/>
        </pc:sldMkLst>
        <pc:spChg chg="mod">
          <ac:chgData name="Miguel De Le Court" userId="d36db037-f62a-4be1-b7dd-67e011f84700" providerId="ADAL" clId="{DECC9263-2657-41D9-A462-A4807C724450}" dt="2023-11-08T03:43:11.008" v="3957" actId="20577"/>
          <ac:spMkLst>
            <pc:docMk/>
            <pc:sldMk cId="1936193831" sldId="297"/>
            <ac:spMk id="18" creationId="{FE868134-80E5-C988-16D8-A7B59D49229E}"/>
          </ac:spMkLst>
        </pc:spChg>
        <pc:spChg chg="mod">
          <ac:chgData name="Miguel De Le Court" userId="d36db037-f62a-4be1-b7dd-67e011f84700" providerId="ADAL" clId="{DECC9263-2657-41D9-A462-A4807C724450}" dt="2023-11-08T03:35:10.156" v="3875" actId="20577"/>
          <ac:spMkLst>
            <pc:docMk/>
            <pc:sldMk cId="1936193831" sldId="297"/>
            <ac:spMk id="19" creationId="{A072A4FC-AA28-F340-C83A-6EEB2B1E260B}"/>
          </ac:spMkLst>
        </pc:spChg>
        <pc:picChg chg="add del">
          <ac:chgData name="Miguel De Le Court" userId="d36db037-f62a-4be1-b7dd-67e011f84700" providerId="ADAL" clId="{DECC9263-2657-41D9-A462-A4807C724450}" dt="2023-11-08T03:27:06.620" v="3665" actId="478"/>
          <ac:picMkLst>
            <pc:docMk/>
            <pc:sldMk cId="1936193831" sldId="297"/>
            <ac:picMk id="3" creationId="{8780086F-494B-713D-5B16-4254B90D94D3}"/>
          </ac:picMkLst>
        </pc:picChg>
        <pc:picChg chg="add mod">
          <ac:chgData name="Miguel De Le Court" userId="d36db037-f62a-4be1-b7dd-67e011f84700" providerId="ADAL" clId="{DECC9263-2657-41D9-A462-A4807C724450}" dt="2023-11-08T03:27:02.749" v="3664" actId="1076"/>
          <ac:picMkLst>
            <pc:docMk/>
            <pc:sldMk cId="1936193831" sldId="297"/>
            <ac:picMk id="4" creationId="{357855FE-AB93-2C10-0BEC-60BD9DCB7B32}"/>
          </ac:picMkLst>
        </pc:picChg>
        <pc:picChg chg="add mod">
          <ac:chgData name="Miguel De Le Court" userId="d36db037-f62a-4be1-b7dd-67e011f84700" providerId="ADAL" clId="{DECC9263-2657-41D9-A462-A4807C724450}" dt="2023-11-08T03:41:35.452" v="3953" actId="1076"/>
          <ac:picMkLst>
            <pc:docMk/>
            <pc:sldMk cId="1936193831" sldId="297"/>
            <ac:picMk id="6" creationId="{3DDF8BB8-95A4-B741-4857-205E3A7E56CF}"/>
          </ac:picMkLst>
        </pc:picChg>
        <pc:picChg chg="add del mod">
          <ac:chgData name="Miguel De Le Court" userId="d36db037-f62a-4be1-b7dd-67e011f84700" providerId="ADAL" clId="{DECC9263-2657-41D9-A462-A4807C724450}" dt="2023-11-08T03:40:44.123" v="3938" actId="1076"/>
          <ac:picMkLst>
            <pc:docMk/>
            <pc:sldMk cId="1936193831" sldId="297"/>
            <ac:picMk id="8" creationId="{EA493A74-A10E-0A83-9E03-F23C4D957887}"/>
          </ac:picMkLst>
        </pc:picChg>
        <pc:picChg chg="add del mod">
          <ac:chgData name="Miguel De Le Court" userId="d36db037-f62a-4be1-b7dd-67e011f84700" providerId="ADAL" clId="{DECC9263-2657-41D9-A462-A4807C724450}" dt="2023-11-08T03:40:42.861" v="3937" actId="1076"/>
          <ac:picMkLst>
            <pc:docMk/>
            <pc:sldMk cId="1936193831" sldId="297"/>
            <ac:picMk id="10" creationId="{50D69036-919F-FE3B-7064-1655D7199BF4}"/>
          </ac:picMkLst>
        </pc:picChg>
        <pc:picChg chg="add del mod">
          <ac:chgData name="Miguel De Le Court" userId="d36db037-f62a-4be1-b7dd-67e011f84700" providerId="ADAL" clId="{DECC9263-2657-41D9-A462-A4807C724450}" dt="2023-11-08T03:38:49.943" v="3900" actId="478"/>
          <ac:picMkLst>
            <pc:docMk/>
            <pc:sldMk cId="1936193831" sldId="297"/>
            <ac:picMk id="11" creationId="{60647517-27DF-8D1D-6DB9-8208061AACB7}"/>
          </ac:picMkLst>
        </pc:picChg>
        <pc:picChg chg="add mod">
          <ac:chgData name="Miguel De Le Court" userId="d36db037-f62a-4be1-b7dd-67e011f84700" providerId="ADAL" clId="{DECC9263-2657-41D9-A462-A4807C724450}" dt="2023-11-08T03:41:16.997" v="3952" actId="1076"/>
          <ac:picMkLst>
            <pc:docMk/>
            <pc:sldMk cId="1936193831" sldId="297"/>
            <ac:picMk id="34" creationId="{583B6204-0711-1CE7-62BD-5B5FE92159A6}"/>
          </ac:picMkLst>
        </pc:picChg>
        <pc:cxnChg chg="add del mod">
          <ac:chgData name="Miguel De Le Court" userId="d36db037-f62a-4be1-b7dd-67e011f84700" providerId="ADAL" clId="{DECC9263-2657-41D9-A462-A4807C724450}" dt="2023-11-08T03:38:51.889" v="3901" actId="478"/>
          <ac:cxnSpMkLst>
            <pc:docMk/>
            <pc:sldMk cId="1936193831" sldId="297"/>
            <ac:cxnSpMk id="13" creationId="{8A42AD74-992E-7312-6688-588143389862}"/>
          </ac:cxnSpMkLst>
        </pc:cxnChg>
        <pc:cxnChg chg="add mod">
          <ac:chgData name="Miguel De Le Court" userId="d36db037-f62a-4be1-b7dd-67e011f84700" providerId="ADAL" clId="{DECC9263-2657-41D9-A462-A4807C724450}" dt="2023-11-08T03:40:47.111" v="3940" actId="14100"/>
          <ac:cxnSpMkLst>
            <pc:docMk/>
            <pc:sldMk cId="1936193831" sldId="297"/>
            <ac:cxnSpMk id="24" creationId="{90C95ED8-5B0F-98C9-31E3-9B6F046F20BE}"/>
          </ac:cxnSpMkLst>
        </pc:cxnChg>
        <pc:cxnChg chg="add mod">
          <ac:chgData name="Miguel De Le Court" userId="d36db037-f62a-4be1-b7dd-67e011f84700" providerId="ADAL" clId="{DECC9263-2657-41D9-A462-A4807C724450}" dt="2023-11-08T03:40:49.484" v="3941" actId="14100"/>
          <ac:cxnSpMkLst>
            <pc:docMk/>
            <pc:sldMk cId="1936193831" sldId="297"/>
            <ac:cxnSpMk id="25" creationId="{7A34CCCC-83A2-F6B1-A4A1-A54AB4A423D2}"/>
          </ac:cxnSpMkLst>
        </pc:cxnChg>
        <pc:cxnChg chg="add mod">
          <ac:chgData name="Miguel De Le Court" userId="d36db037-f62a-4be1-b7dd-67e011f84700" providerId="ADAL" clId="{DECC9263-2657-41D9-A462-A4807C724450}" dt="2023-11-08T03:40:53.507" v="3943" actId="14100"/>
          <ac:cxnSpMkLst>
            <pc:docMk/>
            <pc:sldMk cId="1936193831" sldId="297"/>
            <ac:cxnSpMk id="26" creationId="{780B5073-9AF2-C2FC-D198-772E9063633C}"/>
          </ac:cxnSpMkLst>
        </pc:cxnChg>
      </pc:sldChg>
      <pc:sldChg chg="del ord">
        <pc:chgData name="Miguel De Le Court" userId="d36db037-f62a-4be1-b7dd-67e011f84700" providerId="ADAL" clId="{DECC9263-2657-41D9-A462-A4807C724450}" dt="2023-11-08T03:42:57.100" v="3955" actId="47"/>
        <pc:sldMkLst>
          <pc:docMk/>
          <pc:sldMk cId="1108860925" sldId="298"/>
        </pc:sldMkLst>
      </pc:sldChg>
      <pc:sldChg chg="addSp delSp modSp mod delAnim modAnim">
        <pc:chgData name="Miguel De Le Court" userId="d36db037-f62a-4be1-b7dd-67e011f84700" providerId="ADAL" clId="{DECC9263-2657-41D9-A462-A4807C724450}" dt="2023-11-08T03:48:12.729" v="4064" actId="20577"/>
        <pc:sldMkLst>
          <pc:docMk/>
          <pc:sldMk cId="4047175056" sldId="299"/>
        </pc:sldMkLst>
        <pc:spChg chg="mod">
          <ac:chgData name="Miguel De Le Court" userId="d36db037-f62a-4be1-b7dd-67e011f84700" providerId="ADAL" clId="{DECC9263-2657-41D9-A462-A4807C724450}" dt="2023-11-08T03:48:12.729" v="4064" actId="20577"/>
          <ac:spMkLst>
            <pc:docMk/>
            <pc:sldMk cId="4047175056" sldId="299"/>
            <ac:spMk id="19" creationId="{A072A4FC-AA28-F340-C83A-6EEB2B1E260B}"/>
          </ac:spMkLst>
        </pc:spChg>
        <pc:picChg chg="del">
          <ac:chgData name="Miguel De Le Court" userId="d36db037-f62a-4be1-b7dd-67e011f84700" providerId="ADAL" clId="{DECC9263-2657-41D9-A462-A4807C724450}" dt="2023-11-08T03:44:54.151" v="3975" actId="478"/>
          <ac:picMkLst>
            <pc:docMk/>
            <pc:sldMk cId="4047175056" sldId="299"/>
            <ac:picMk id="2" creationId="{C33AB1F7-FF0D-4DE0-E69C-ED73766C10B3}"/>
          </ac:picMkLst>
        </pc:picChg>
        <pc:picChg chg="del mod">
          <ac:chgData name="Miguel De Le Court" userId="d36db037-f62a-4be1-b7dd-67e011f84700" providerId="ADAL" clId="{DECC9263-2657-41D9-A462-A4807C724450}" dt="2023-11-08T03:44:33.344" v="3967" actId="478"/>
          <ac:picMkLst>
            <pc:docMk/>
            <pc:sldMk cId="4047175056" sldId="299"/>
            <ac:picMk id="3" creationId="{C57A14A3-C757-A3A7-1EC2-8334BDFE322F}"/>
          </ac:picMkLst>
        </pc:picChg>
        <pc:picChg chg="add del mod">
          <ac:chgData name="Miguel De Le Court" userId="d36db037-f62a-4be1-b7dd-67e011f84700" providerId="ADAL" clId="{DECC9263-2657-41D9-A462-A4807C724450}" dt="2023-11-08T03:45:18.497" v="3985" actId="478"/>
          <ac:picMkLst>
            <pc:docMk/>
            <pc:sldMk cId="4047175056" sldId="299"/>
            <ac:picMk id="4" creationId="{485E686D-51AE-23D4-A9A2-678E5FBA2168}"/>
          </ac:picMkLst>
        </pc:picChg>
        <pc:picChg chg="add mod">
          <ac:chgData name="Miguel De Le Court" userId="d36db037-f62a-4be1-b7dd-67e011f84700" providerId="ADAL" clId="{DECC9263-2657-41D9-A462-A4807C724450}" dt="2023-11-08T03:45:06.454" v="3979" actId="1076"/>
          <ac:picMkLst>
            <pc:docMk/>
            <pc:sldMk cId="4047175056" sldId="299"/>
            <ac:picMk id="5" creationId="{0AB09D29-0A09-4F8C-3F85-C6B63A1C131F}"/>
          </ac:picMkLst>
        </pc:picChg>
        <pc:picChg chg="add mod">
          <ac:chgData name="Miguel De Le Court" userId="d36db037-f62a-4be1-b7dd-67e011f84700" providerId="ADAL" clId="{DECC9263-2657-41D9-A462-A4807C724450}" dt="2023-11-08T03:45:34.641" v="3992" actId="1076"/>
          <ac:picMkLst>
            <pc:docMk/>
            <pc:sldMk cId="4047175056" sldId="299"/>
            <ac:picMk id="6" creationId="{D21E4A2A-1346-46BA-3156-AD7A6611B7A7}"/>
          </ac:picMkLst>
        </pc:picChg>
      </pc:sldChg>
      <pc:sldChg chg="addSp delSp modSp mod delAnim modAnim">
        <pc:chgData name="Miguel De Le Court" userId="d36db037-f62a-4be1-b7dd-67e011f84700" providerId="ADAL" clId="{DECC9263-2657-41D9-A462-A4807C724450}" dt="2023-11-08T03:49:09.933" v="4088" actId="20577"/>
        <pc:sldMkLst>
          <pc:docMk/>
          <pc:sldMk cId="4284212511" sldId="300"/>
        </pc:sldMkLst>
        <pc:spChg chg="mod">
          <ac:chgData name="Miguel De Le Court" userId="d36db037-f62a-4be1-b7dd-67e011f84700" providerId="ADAL" clId="{DECC9263-2657-41D9-A462-A4807C724450}" dt="2023-11-08T03:49:09.933" v="4088" actId="20577"/>
          <ac:spMkLst>
            <pc:docMk/>
            <pc:sldMk cId="4284212511" sldId="300"/>
            <ac:spMk id="19" creationId="{A072A4FC-AA28-F340-C83A-6EEB2B1E260B}"/>
          </ac:spMkLst>
        </pc:spChg>
        <pc:picChg chg="add mod">
          <ac:chgData name="Miguel De Le Court" userId="d36db037-f62a-4be1-b7dd-67e011f84700" providerId="ADAL" clId="{DECC9263-2657-41D9-A462-A4807C724450}" dt="2023-11-08T03:46:21" v="3995"/>
          <ac:picMkLst>
            <pc:docMk/>
            <pc:sldMk cId="4284212511" sldId="300"/>
            <ac:picMk id="2" creationId="{3F2FD94E-5525-D01D-444C-D93B480C868A}"/>
          </ac:picMkLst>
        </pc:picChg>
        <pc:picChg chg="del">
          <ac:chgData name="Miguel De Le Court" userId="d36db037-f62a-4be1-b7dd-67e011f84700" providerId="ADAL" clId="{DECC9263-2657-41D9-A462-A4807C724450}" dt="2023-11-08T03:46:16.241" v="3993" actId="478"/>
          <ac:picMkLst>
            <pc:docMk/>
            <pc:sldMk cId="4284212511" sldId="300"/>
            <ac:picMk id="3" creationId="{96B1AEFD-027A-F122-4028-AA76338B8DE6}"/>
          </ac:picMkLst>
        </pc:picChg>
        <pc:picChg chg="del">
          <ac:chgData name="Miguel De Le Court" userId="d36db037-f62a-4be1-b7dd-67e011f84700" providerId="ADAL" clId="{DECC9263-2657-41D9-A462-A4807C724450}" dt="2023-11-08T03:46:16.998" v="3994" actId="478"/>
          <ac:picMkLst>
            <pc:docMk/>
            <pc:sldMk cId="4284212511" sldId="300"/>
            <ac:picMk id="4" creationId="{82605854-A99B-E9B1-5394-A4ADE7536F4F}"/>
          </ac:picMkLst>
        </pc:picChg>
        <pc:picChg chg="add mod">
          <ac:chgData name="Miguel De Le Court" userId="d36db037-f62a-4be1-b7dd-67e011f84700" providerId="ADAL" clId="{DECC9263-2657-41D9-A462-A4807C724450}" dt="2023-11-08T03:46:21" v="3995"/>
          <ac:picMkLst>
            <pc:docMk/>
            <pc:sldMk cId="4284212511" sldId="300"/>
            <ac:picMk id="5" creationId="{FBFE2139-BEAA-59E4-D67F-AE01D3AE709E}"/>
          </ac:picMkLst>
        </pc:picChg>
        <pc:picChg chg="add del mod">
          <ac:chgData name="Miguel De Le Court" userId="d36db037-f62a-4be1-b7dd-67e011f84700" providerId="ADAL" clId="{DECC9263-2657-41D9-A462-A4807C724450}" dt="2023-11-08T03:47:17.692" v="4024"/>
          <ac:picMkLst>
            <pc:docMk/>
            <pc:sldMk cId="4284212511" sldId="300"/>
            <ac:picMk id="6" creationId="{375262B2-0E4C-BCA3-A98E-773DA5A25ACF}"/>
          </ac:picMkLst>
        </pc:picChg>
        <pc:picChg chg="add del mod">
          <ac:chgData name="Miguel De Le Court" userId="d36db037-f62a-4be1-b7dd-67e011f84700" providerId="ADAL" clId="{DECC9263-2657-41D9-A462-A4807C724450}" dt="2023-11-08T03:47:17.692" v="4024"/>
          <ac:picMkLst>
            <pc:docMk/>
            <pc:sldMk cId="4284212511" sldId="300"/>
            <ac:picMk id="7" creationId="{441CE6FA-5F06-E11A-1DD0-54486F8C9964}"/>
          </ac:picMkLst>
        </pc:picChg>
      </pc:sldChg>
      <pc:sldChg chg="del">
        <pc:chgData name="Miguel De Le Court" userId="d36db037-f62a-4be1-b7dd-67e011f84700" providerId="ADAL" clId="{DECC9263-2657-41D9-A462-A4807C724450}" dt="2023-11-08T03:57:01.663" v="4312" actId="47"/>
        <pc:sldMkLst>
          <pc:docMk/>
          <pc:sldMk cId="2937282809" sldId="301"/>
        </pc:sldMkLst>
      </pc:sldChg>
      <pc:sldChg chg="modSp mod">
        <pc:chgData name="Miguel De Le Court" userId="d36db037-f62a-4be1-b7dd-67e011f84700" providerId="ADAL" clId="{DECC9263-2657-41D9-A462-A4807C724450}" dt="2023-11-08T03:43:30.248" v="3958" actId="14100"/>
        <pc:sldMkLst>
          <pc:docMk/>
          <pc:sldMk cId="3667429378" sldId="302"/>
        </pc:sldMkLst>
        <pc:spChg chg="mod">
          <ac:chgData name="Miguel De Le Court" userId="d36db037-f62a-4be1-b7dd-67e011f84700" providerId="ADAL" clId="{DECC9263-2657-41D9-A462-A4807C724450}" dt="2023-11-08T03:43:30.248" v="3958" actId="14100"/>
          <ac:spMkLst>
            <pc:docMk/>
            <pc:sldMk cId="3667429378" sldId="302"/>
            <ac:spMk id="19" creationId="{A072A4FC-AA28-F340-C83A-6EEB2B1E260B}"/>
          </ac:spMkLst>
        </pc:spChg>
      </pc:sldChg>
      <pc:sldChg chg="addSp modSp mod">
        <pc:chgData name="Miguel De Le Court" userId="d36db037-f62a-4be1-b7dd-67e011f84700" providerId="ADAL" clId="{DECC9263-2657-41D9-A462-A4807C724450}" dt="2023-11-08T03:56:44.296" v="4311" actId="1076"/>
        <pc:sldMkLst>
          <pc:docMk/>
          <pc:sldMk cId="129054913" sldId="303"/>
        </pc:sldMkLst>
        <pc:spChg chg="add mod">
          <ac:chgData name="Miguel De Le Court" userId="d36db037-f62a-4be1-b7dd-67e011f84700" providerId="ADAL" clId="{DECC9263-2657-41D9-A462-A4807C724450}" dt="2023-11-08T03:50:32.718" v="4143" actId="1076"/>
          <ac:spMkLst>
            <pc:docMk/>
            <pc:sldMk cId="129054913" sldId="303"/>
            <ac:spMk id="2" creationId="{2E25F9BB-FAA6-2D08-6F1F-63622A02BD09}"/>
          </ac:spMkLst>
        </pc:spChg>
        <pc:spChg chg="add mod">
          <ac:chgData name="Miguel De Le Court" userId="d36db037-f62a-4be1-b7dd-67e011f84700" providerId="ADAL" clId="{DECC9263-2657-41D9-A462-A4807C724450}" dt="2023-11-08T03:53:22.158" v="4204" actId="1076"/>
          <ac:spMkLst>
            <pc:docMk/>
            <pc:sldMk cId="129054913" sldId="303"/>
            <ac:spMk id="8" creationId="{A68A6712-007E-9A67-663F-B2A2038587E5}"/>
          </ac:spMkLst>
        </pc:spChg>
        <pc:spChg chg="add mod">
          <ac:chgData name="Miguel De Le Court" userId="d36db037-f62a-4be1-b7dd-67e011f84700" providerId="ADAL" clId="{DECC9263-2657-41D9-A462-A4807C724450}" dt="2023-11-08T03:53:32.431" v="4212" actId="1076"/>
          <ac:spMkLst>
            <pc:docMk/>
            <pc:sldMk cId="129054913" sldId="303"/>
            <ac:spMk id="9" creationId="{8D5BD931-9F92-2D9A-18A0-E9096AAED97D}"/>
          </ac:spMkLst>
        </pc:spChg>
        <pc:spChg chg="add mod">
          <ac:chgData name="Miguel De Le Court" userId="d36db037-f62a-4be1-b7dd-67e011f84700" providerId="ADAL" clId="{DECC9263-2657-41D9-A462-A4807C724450}" dt="2023-11-08T03:56:26.811" v="4307" actId="1076"/>
          <ac:spMkLst>
            <pc:docMk/>
            <pc:sldMk cId="129054913" sldId="303"/>
            <ac:spMk id="11" creationId="{92CE3766-69D3-00B3-0084-CDB7CA93F035}"/>
          </ac:spMkLst>
        </pc:spChg>
        <pc:spChg chg="add mod">
          <ac:chgData name="Miguel De Le Court" userId="d36db037-f62a-4be1-b7dd-67e011f84700" providerId="ADAL" clId="{DECC9263-2657-41D9-A462-A4807C724450}" dt="2023-11-08T03:56:44.296" v="4311" actId="1076"/>
          <ac:spMkLst>
            <pc:docMk/>
            <pc:sldMk cId="129054913" sldId="303"/>
            <ac:spMk id="12" creationId="{E3315B4E-EF14-3958-9C96-C1D0C9877887}"/>
          </ac:spMkLst>
        </pc:spChg>
        <pc:spChg chg="mod">
          <ac:chgData name="Miguel De Le Court" userId="d36db037-f62a-4be1-b7dd-67e011f84700" providerId="ADAL" clId="{DECC9263-2657-41D9-A462-A4807C724450}" dt="2023-11-08T03:50:04.948" v="4095"/>
          <ac:spMkLst>
            <pc:docMk/>
            <pc:sldMk cId="129054913" sldId="303"/>
            <ac:spMk id="18" creationId="{FE868134-80E5-C988-16D8-A7B59D49229E}"/>
          </ac:spMkLst>
        </pc:spChg>
        <pc:spChg chg="mod">
          <ac:chgData name="Miguel De Le Court" userId="d36db037-f62a-4be1-b7dd-67e011f84700" providerId="ADAL" clId="{DECC9263-2657-41D9-A462-A4807C724450}" dt="2023-11-08T03:56:08.743" v="4303" actId="255"/>
          <ac:spMkLst>
            <pc:docMk/>
            <pc:sldMk cId="129054913" sldId="303"/>
            <ac:spMk id="19" creationId="{A072A4FC-AA28-F340-C83A-6EEB2B1E260B}"/>
          </ac:spMkLst>
        </pc:spChg>
        <pc:picChg chg="mod">
          <ac:chgData name="Miguel De Le Court" userId="d36db037-f62a-4be1-b7dd-67e011f84700" providerId="ADAL" clId="{DECC9263-2657-41D9-A462-A4807C724450}" dt="2023-11-08T03:52:57.431" v="4190" actId="1076"/>
          <ac:picMkLst>
            <pc:docMk/>
            <pc:sldMk cId="129054913" sldId="303"/>
            <ac:picMk id="3" creationId="{1ED96D59-37F6-302F-CB03-762B9E9F54FC}"/>
          </ac:picMkLst>
        </pc:picChg>
        <pc:picChg chg="add mod">
          <ac:chgData name="Miguel De Le Court" userId="d36db037-f62a-4be1-b7dd-67e011f84700" providerId="ADAL" clId="{DECC9263-2657-41D9-A462-A4807C724450}" dt="2023-11-08T03:52:57.431" v="4190" actId="1076"/>
          <ac:picMkLst>
            <pc:docMk/>
            <pc:sldMk cId="129054913" sldId="303"/>
            <ac:picMk id="4" creationId="{7D5BB15B-79A8-3830-6BF4-D6A9553CD004}"/>
          </ac:picMkLst>
        </pc:picChg>
        <pc:picChg chg="add mod">
          <ac:chgData name="Miguel De Le Court" userId="d36db037-f62a-4be1-b7dd-67e011f84700" providerId="ADAL" clId="{DECC9263-2657-41D9-A462-A4807C724450}" dt="2023-11-08T03:52:57.431" v="4190" actId="1076"/>
          <ac:picMkLst>
            <pc:docMk/>
            <pc:sldMk cId="129054913" sldId="303"/>
            <ac:picMk id="5" creationId="{B55C134E-D5BA-D0E3-3E59-CB2C6807B6EE}"/>
          </ac:picMkLst>
        </pc:picChg>
        <pc:picChg chg="mod">
          <ac:chgData name="Miguel De Le Court" userId="d36db037-f62a-4be1-b7dd-67e011f84700" providerId="ADAL" clId="{DECC9263-2657-41D9-A462-A4807C724450}" dt="2023-11-08T03:54:05.404" v="4221" actId="14100"/>
          <ac:picMkLst>
            <pc:docMk/>
            <pc:sldMk cId="129054913" sldId="303"/>
            <ac:picMk id="6" creationId="{0DB36138-BB8E-7C1A-C486-74D4327428A7}"/>
          </ac:picMkLst>
        </pc:picChg>
        <pc:picChg chg="add mod">
          <ac:chgData name="Miguel De Le Court" userId="d36db037-f62a-4be1-b7dd-67e011f84700" providerId="ADAL" clId="{DECC9263-2657-41D9-A462-A4807C724450}" dt="2023-11-08T03:52:57.431" v="4190" actId="1076"/>
          <ac:picMkLst>
            <pc:docMk/>
            <pc:sldMk cId="129054913" sldId="303"/>
            <ac:picMk id="7" creationId="{797AB6FD-2E2C-260A-8745-E2BD7479FACA}"/>
          </ac:picMkLst>
        </pc:picChg>
        <pc:picChg chg="add mod">
          <ac:chgData name="Miguel De Le Court" userId="d36db037-f62a-4be1-b7dd-67e011f84700" providerId="ADAL" clId="{DECC9263-2657-41D9-A462-A4807C724450}" dt="2023-11-08T03:54:06.540" v="4222" actId="1076"/>
          <ac:picMkLst>
            <pc:docMk/>
            <pc:sldMk cId="129054913" sldId="303"/>
            <ac:picMk id="10" creationId="{A035406C-EA48-DE46-E5CF-EF19491DDC80}"/>
          </ac:picMkLst>
        </pc:picChg>
      </pc:sldChg>
      <pc:sldChg chg="modSp mod">
        <pc:chgData name="Miguel De Le Court" userId="d36db037-f62a-4be1-b7dd-67e011f84700" providerId="ADAL" clId="{DECC9263-2657-41D9-A462-A4807C724450}" dt="2023-11-08T12:28:18.269" v="5270" actId="20577"/>
        <pc:sldMkLst>
          <pc:docMk/>
          <pc:sldMk cId="1931947300" sldId="304"/>
        </pc:sldMkLst>
        <pc:spChg chg="mod">
          <ac:chgData name="Miguel De Le Court" userId="d36db037-f62a-4be1-b7dd-67e011f84700" providerId="ADAL" clId="{DECC9263-2657-41D9-A462-A4807C724450}" dt="2023-11-08T09:59:03.846" v="5173" actId="2711"/>
          <ac:spMkLst>
            <pc:docMk/>
            <pc:sldMk cId="1931947300" sldId="304"/>
            <ac:spMk id="3" creationId="{38552F4A-9868-8BE0-0078-59D35FB2316F}"/>
          </ac:spMkLst>
        </pc:spChg>
        <pc:spChg chg="mod">
          <ac:chgData name="Miguel De Le Court" userId="d36db037-f62a-4be1-b7dd-67e011f84700" providerId="ADAL" clId="{DECC9263-2657-41D9-A462-A4807C724450}" dt="2023-11-08T12:28:18.269" v="5270" actId="20577"/>
          <ac:spMkLst>
            <pc:docMk/>
            <pc:sldMk cId="1931947300" sldId="304"/>
            <ac:spMk id="18" creationId="{FE868134-80E5-C988-16D8-A7B59D49229E}"/>
          </ac:spMkLst>
        </pc:spChg>
      </pc:sldChg>
      <pc:sldChg chg="addSp delSp modSp add mod ord modTransition">
        <pc:chgData name="Miguel De Le Court" userId="d36db037-f62a-4be1-b7dd-67e011f84700" providerId="ADAL" clId="{DECC9263-2657-41D9-A462-A4807C724450}" dt="2023-11-08T04:18:43.365" v="4723" actId="478"/>
        <pc:sldMkLst>
          <pc:docMk/>
          <pc:sldMk cId="1481245097" sldId="305"/>
        </pc:sldMkLst>
        <pc:spChg chg="add mod">
          <ac:chgData name="Miguel De Le Court" userId="d36db037-f62a-4be1-b7dd-67e011f84700" providerId="ADAL" clId="{DECC9263-2657-41D9-A462-A4807C724450}" dt="2023-11-08T04:18:41.249" v="4722"/>
          <ac:spMkLst>
            <pc:docMk/>
            <pc:sldMk cId="1481245097" sldId="305"/>
            <ac:spMk id="2" creationId="{1D334A72-6B44-F295-54EB-9AE040961B3B}"/>
          </ac:spMkLst>
        </pc:spChg>
        <pc:spChg chg="del mod">
          <ac:chgData name="Miguel De Le Court" userId="d36db037-f62a-4be1-b7dd-67e011f84700" providerId="ADAL" clId="{DECC9263-2657-41D9-A462-A4807C724450}" dt="2023-11-08T04:18:43.365" v="4723" actId="478"/>
          <ac:spMkLst>
            <pc:docMk/>
            <pc:sldMk cId="1481245097" sldId="305"/>
            <ac:spMk id="12" creationId="{68E10750-74D8-B086-C427-45F643A9A6CA}"/>
          </ac:spMkLst>
        </pc:spChg>
        <pc:spChg chg="mod">
          <ac:chgData name="Miguel De Le Court" userId="d36db037-f62a-4be1-b7dd-67e011f84700" providerId="ADAL" clId="{DECC9263-2657-41D9-A462-A4807C724450}" dt="2023-11-08T04:10:04.748" v="4520" actId="1076"/>
          <ac:spMkLst>
            <pc:docMk/>
            <pc:sldMk cId="1481245097" sldId="305"/>
            <ac:spMk id="19" creationId="{55A49815-87BE-0153-F155-EE614066AD1B}"/>
          </ac:spMkLst>
        </pc:spChg>
        <pc:picChg chg="mod">
          <ac:chgData name="Miguel De Le Court" userId="d36db037-f62a-4be1-b7dd-67e011f84700" providerId="ADAL" clId="{DECC9263-2657-41D9-A462-A4807C724450}" dt="2023-11-08T04:09:53.942" v="4517" actId="1076"/>
          <ac:picMkLst>
            <pc:docMk/>
            <pc:sldMk cId="1481245097" sldId="305"/>
            <ac:picMk id="10" creationId="{C657F0D7-588D-82C8-5699-1B43C00F41A4}"/>
          </ac:picMkLst>
        </pc:picChg>
        <pc:picChg chg="del">
          <ac:chgData name="Miguel De Le Court" userId="d36db037-f62a-4be1-b7dd-67e011f84700" providerId="ADAL" clId="{DECC9263-2657-41D9-A462-A4807C724450}" dt="2023-11-07T23:01:22.751" v="1736" actId="478"/>
          <ac:picMkLst>
            <pc:docMk/>
            <pc:sldMk cId="1481245097" sldId="305"/>
            <ac:picMk id="18" creationId="{B820CB81-82BE-F4DD-6DC5-FF97661C6488}"/>
          </ac:picMkLst>
        </pc:picChg>
      </pc:sldChg>
      <pc:sldChg chg="add del ord modTransition">
        <pc:chgData name="Miguel De Le Court" userId="d36db037-f62a-4be1-b7dd-67e011f84700" providerId="ADAL" clId="{DECC9263-2657-41D9-A462-A4807C724450}" dt="2023-11-08T12:28:25.857" v="5272" actId="47"/>
        <pc:sldMkLst>
          <pc:docMk/>
          <pc:sldMk cId="3347556348" sldId="306"/>
        </pc:sldMkLst>
      </pc:sldChg>
      <pc:sldChg chg="addSp delSp modSp add mod ord modTransition addAnim delAnim modAnim">
        <pc:chgData name="Miguel De Le Court" userId="d36db037-f62a-4be1-b7dd-67e011f84700" providerId="ADAL" clId="{DECC9263-2657-41D9-A462-A4807C724450}" dt="2023-11-07T21:27:45.226" v="1298" actId="20577"/>
        <pc:sldMkLst>
          <pc:docMk/>
          <pc:sldMk cId="4072944962" sldId="307"/>
        </pc:sldMkLst>
        <pc:spChg chg="add mod">
          <ac:chgData name="Miguel De Le Court" userId="d36db037-f62a-4be1-b7dd-67e011f84700" providerId="ADAL" clId="{DECC9263-2657-41D9-A462-A4807C724450}" dt="2023-11-07T16:50:10.723" v="624" actId="1076"/>
          <ac:spMkLst>
            <pc:docMk/>
            <pc:sldMk cId="4072944962" sldId="307"/>
            <ac:spMk id="2" creationId="{394A7DCC-3C53-32A2-505A-44996853F73D}"/>
          </ac:spMkLst>
        </pc:spChg>
        <pc:spChg chg="add mod">
          <ac:chgData name="Miguel De Le Court" userId="d36db037-f62a-4be1-b7dd-67e011f84700" providerId="ADAL" clId="{DECC9263-2657-41D9-A462-A4807C724450}" dt="2023-11-07T16:50:59.821" v="637" actId="1076"/>
          <ac:spMkLst>
            <pc:docMk/>
            <pc:sldMk cId="4072944962" sldId="307"/>
            <ac:spMk id="3" creationId="{D3956DEF-CA87-0D17-4FFA-20F803FC573D}"/>
          </ac:spMkLst>
        </pc:spChg>
        <pc:spChg chg="add mod ord">
          <ac:chgData name="Miguel De Le Court" userId="d36db037-f62a-4be1-b7dd-67e011f84700" providerId="ADAL" clId="{DECC9263-2657-41D9-A462-A4807C724450}" dt="2023-11-07T20:55:42.145" v="977" actId="14100"/>
          <ac:spMkLst>
            <pc:docMk/>
            <pc:sldMk cId="4072944962" sldId="307"/>
            <ac:spMk id="4" creationId="{BEC43D5A-F39A-543F-9854-B42AE86BB97F}"/>
          </ac:spMkLst>
        </pc:spChg>
        <pc:spChg chg="add del mod">
          <ac:chgData name="Miguel De Le Court" userId="d36db037-f62a-4be1-b7dd-67e011f84700" providerId="ADAL" clId="{DECC9263-2657-41D9-A462-A4807C724450}" dt="2023-11-07T21:27:45.226" v="1298" actId="20577"/>
          <ac:spMkLst>
            <pc:docMk/>
            <pc:sldMk cId="4072944962" sldId="307"/>
            <ac:spMk id="5" creationId="{A521A423-DA45-1984-2ADE-E9239773C9D1}"/>
          </ac:spMkLst>
        </pc:spChg>
        <pc:spChg chg="mod">
          <ac:chgData name="Miguel De Le Court" userId="d36db037-f62a-4be1-b7dd-67e011f84700" providerId="ADAL" clId="{DECC9263-2657-41D9-A462-A4807C724450}" dt="2023-11-07T16:41:03.260" v="198" actId="20577"/>
          <ac:spMkLst>
            <pc:docMk/>
            <pc:sldMk cId="4072944962" sldId="307"/>
            <ac:spMk id="12" creationId="{68E10750-74D8-B086-C427-45F643A9A6CA}"/>
          </ac:spMkLst>
        </pc:spChg>
        <pc:spChg chg="del">
          <ac:chgData name="Miguel De Le Court" userId="d36db037-f62a-4be1-b7dd-67e011f84700" providerId="ADAL" clId="{DECC9263-2657-41D9-A462-A4807C724450}" dt="2023-11-07T16:40:59.656" v="188" actId="478"/>
          <ac:spMkLst>
            <pc:docMk/>
            <pc:sldMk cId="4072944962" sldId="307"/>
            <ac:spMk id="19" creationId="{55A49815-87BE-0153-F155-EE614066AD1B}"/>
          </ac:spMkLst>
        </pc:spChg>
        <pc:picChg chg="del">
          <ac:chgData name="Miguel De Le Court" userId="d36db037-f62a-4be1-b7dd-67e011f84700" providerId="ADAL" clId="{DECC9263-2657-41D9-A462-A4807C724450}" dt="2023-11-07T16:40:57.783" v="187" actId="478"/>
          <ac:picMkLst>
            <pc:docMk/>
            <pc:sldMk cId="4072944962" sldId="307"/>
            <ac:picMk id="10" creationId="{C657F0D7-588D-82C8-5699-1B43C00F41A4}"/>
          </ac:picMkLst>
        </pc:picChg>
        <pc:picChg chg="del">
          <ac:chgData name="Miguel De Le Court" userId="d36db037-f62a-4be1-b7dd-67e011f84700" providerId="ADAL" clId="{DECC9263-2657-41D9-A462-A4807C724450}" dt="2023-11-07T16:44:39.244" v="298" actId="478"/>
          <ac:picMkLst>
            <pc:docMk/>
            <pc:sldMk cId="4072944962" sldId="307"/>
            <ac:picMk id="18" creationId="{B820CB81-82BE-F4DD-6DC5-FF97661C6488}"/>
          </ac:picMkLst>
        </pc:picChg>
      </pc:sldChg>
      <pc:sldChg chg="addSp delSp modSp add mod modTransition delAnim modAnim">
        <pc:chgData name="Miguel De Le Court" userId="d36db037-f62a-4be1-b7dd-67e011f84700" providerId="ADAL" clId="{DECC9263-2657-41D9-A462-A4807C724450}" dt="2023-11-08T02:41:39.498" v="2241" actId="478"/>
        <pc:sldMkLst>
          <pc:docMk/>
          <pc:sldMk cId="2697825527" sldId="308"/>
        </pc:sldMkLst>
        <pc:spChg chg="del mod">
          <ac:chgData name="Miguel De Le Court" userId="d36db037-f62a-4be1-b7dd-67e011f84700" providerId="ADAL" clId="{DECC9263-2657-41D9-A462-A4807C724450}" dt="2023-11-07T22:11:29.552" v="1674" actId="478"/>
          <ac:spMkLst>
            <pc:docMk/>
            <pc:sldMk cId="2697825527" sldId="308"/>
            <ac:spMk id="2" creationId="{394A7DCC-3C53-32A2-505A-44996853F73D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5" creationId="{6886AAD9-EB39-F8DA-387E-A003CA10A85A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6" creationId="{39E15FC4-D9C9-B59C-201A-FE85826FC5CC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7" creationId="{08FAF00B-365D-1698-D162-CBEDF29312BD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8" creationId="{B38A3A19-EDBA-CD0F-C94C-E0D4EC052FBD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9" creationId="{F7C0A26D-010E-CC91-7B53-8EF90AB039D1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10" creationId="{66329F6A-297B-D5E3-5141-BA8A31B42F8F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11" creationId="{CA2F18A0-1E49-5430-B306-F6B5709FF957}"/>
          </ac:spMkLst>
        </pc:spChg>
        <pc:spChg chg="mod">
          <ac:chgData name="Miguel De Le Court" userId="d36db037-f62a-4be1-b7dd-67e011f84700" providerId="ADAL" clId="{DECC9263-2657-41D9-A462-A4807C724450}" dt="2023-11-07T22:58:57.467" v="1733" actId="20577"/>
          <ac:spMkLst>
            <pc:docMk/>
            <pc:sldMk cId="2697825527" sldId="308"/>
            <ac:spMk id="12" creationId="{68E10750-74D8-B086-C427-45F643A9A6CA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13" creationId="{149087CE-C4BA-CAAF-FF59-11FEB3E279DF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14" creationId="{F1B085E2-9BEA-DC95-9FB3-80C86DCE4DE5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15" creationId="{2536D8A3-6EFF-556D-52C8-937BB88DAA52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16" creationId="{633ECC95-D440-2B0D-9512-919DCF7B6BB9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17" creationId="{B675EB41-209C-4A15-9A55-C6F4C73ADBE8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18" creationId="{C5D379F5-A182-B22D-2C67-73C008B51DB1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19" creationId="{E63254E7-E7A6-5F30-645D-6BF0E075281B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20" creationId="{1D97C674-5852-12EF-908B-914FE5AAA513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21" creationId="{05E15E06-8B06-45B7-19A5-9ED893058A5A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22" creationId="{10338846-D85F-5AE8-B745-21D8D217C1E4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23" creationId="{CF90F9ED-4C9F-FA6C-6AC5-7159BC4CCE59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24" creationId="{E0264685-5933-B268-58CC-8D0EBFB047CA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25" creationId="{5DBFB46B-58CB-1A37-CFEF-FDCF36D53D08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26" creationId="{DC027658-071D-EE6C-31BB-840C7B1031BE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27" creationId="{7522E693-FFC9-11FE-9D9E-154D47269901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28" creationId="{95C4A8C2-61C6-36BC-F36F-D340A2021EF6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29" creationId="{C06CD52F-8B18-4E6E-50E4-D3AD955FBE0C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30" creationId="{3FD0B029-BEAD-86F5-BD26-9CCA393E27C2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31" creationId="{757FADF5-F468-6409-43AC-A87353884ADF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32" creationId="{EA88F436-8133-5734-3D7F-A5339CD489FD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33" creationId="{EDA12943-5467-CC47-7E14-A1C41F9425B0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34" creationId="{1B2C173F-D57E-84A8-AFDF-D6D878E5E4A3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35" creationId="{53B7D0C6-8B40-DA40-AE08-CF951F35D755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36" creationId="{0B4C1B66-5F43-4C8D-3666-19A9205AA344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37" creationId="{D7BD772E-AE16-BD2B-DAB2-5E5B4E914C84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38" creationId="{4ABEB1AB-FAD6-C059-3214-445CE762F8B0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39" creationId="{4F6CC84C-4CA1-090A-093D-7E9E75550C7E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40" creationId="{F3449679-40BB-8B48-720B-E730CE07D653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41" creationId="{FAEED91A-D7CC-5BF4-2088-08CEB52060C9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42" creationId="{E976109D-712A-2A20-3DC5-310723BF2F26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43" creationId="{211D590F-6A7A-565A-B5A1-BBB2B326F518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44" creationId="{3F01D7A7-D7EE-A878-7A9C-3D2BAD0A9295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45" creationId="{D9FAE985-02AF-2D18-7D85-6889673951A3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46" creationId="{269BB03E-3FB7-754B-DC3E-41A6AE4A20C9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47" creationId="{C01049E5-4E88-9714-8512-D4BCBA58F687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48" creationId="{2B97C229-A0DF-BEBF-F760-96F9A20BE6FD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49" creationId="{6DDC5924-6E9E-93F2-A64C-C86062319C24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50" creationId="{3D4322B0-E736-AD45-EA70-33E28F8AE4A3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51" creationId="{2D801272-26EA-01C3-A963-FE8C0D5B01C5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52" creationId="{DD2190B4-2289-BAC2-405E-9225E14EAC9E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53" creationId="{0F3EE0DA-A2D3-3809-CAA2-059863A3398C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54" creationId="{83A688BF-7A82-EF87-E995-EC25CF34A210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55" creationId="{5B37D547-2650-8689-D7EF-5F0CE89A6803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56" creationId="{10F312E0-3E14-73E8-C81C-A1A92F460871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57" creationId="{5E24A394-2502-7831-0B87-A357C4FFED06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58" creationId="{84582631-BBA9-E31D-DDEA-33A3D62A2A48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59" creationId="{333A9D03-2E26-7A0E-4577-3FDDE179FD34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60" creationId="{3958C344-739F-F1DD-E4FE-12A763863D16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61" creationId="{B81F341B-6B69-9861-88EE-985059B97F13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62" creationId="{A5D387A1-07C5-2028-DC3A-6374696ED4C8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63" creationId="{45DDA620-5BF1-EABC-A95F-2A819AB62A0F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64" creationId="{EB3BA378-EDE1-E76B-C722-C0157101EF07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65" creationId="{D4C16937-E396-99F6-AABA-EBCEE67947DD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66" creationId="{D9DACF1E-340A-C40D-F023-9EA6F61F7A01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67" creationId="{049DBD24-6664-B545-DAEC-65AECBF1DBA7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68" creationId="{4E56FEA0-8762-7761-ED25-E5E5518DBE26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69" creationId="{12CFF4A8-1193-29B6-A13F-0CEDB21DBB05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70" creationId="{1AE51A62-E795-FF9B-86C6-E30877AF0330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71" creationId="{289D3A68-B0CC-46BD-A5AB-193B8AC37398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72" creationId="{F9311CFC-BFB0-898D-0200-C59782782A88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73" creationId="{DDC0020F-180F-6A6B-0FF2-AB0FEDADEB15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74" creationId="{D4087240-3275-5C3A-F8E4-6E10A9AE4E2B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75" creationId="{A8BDC728-266E-161F-8C10-FD679A66131F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76" creationId="{FD07341B-14BB-41AC-E111-C6F3B59876F3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77" creationId="{3C04EACA-506C-E2D2-21E7-685DBF790C12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78" creationId="{77658A78-E86D-A091-26C3-88E94824DA8D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79" creationId="{F8D16523-4C5F-E0B5-6811-7A3AA3A7E68D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80" creationId="{C0500C78-0137-BE9A-4FE0-BF55EF9B76E9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81" creationId="{F06B8AC8-A5FC-4593-674F-1483A71B849F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82" creationId="{BADD5CB7-17F2-3B02-9670-00A157A67BDA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83" creationId="{57D18707-6ADE-5B5D-A73F-26A25985E7FB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84" creationId="{D94BFA19-BBF4-8372-FC6F-172C57176F58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85" creationId="{4E4324F4-AECA-F249-54D4-D2D3F4CD58A9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86" creationId="{0CD40B8B-5B10-4753-9614-54C33BA6E1DC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87" creationId="{499E81F4-3B25-7431-1DA5-243DA424D430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88" creationId="{7C25AFBA-97D5-8C3A-B635-0AB0F97A8020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89" creationId="{EDDCDC60-DADD-6EFD-6EA5-F2DE701874AE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90" creationId="{F02E15EA-9726-161E-DF6C-0561628E78C6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91" creationId="{18812B7B-DF9A-E180-0FF8-4CBE485ABCA4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92" creationId="{D9396A23-0CB9-1A6E-E72B-A0006E5CE678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93" creationId="{95B0E427-0363-FD4B-855E-4A71DD7DF444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94" creationId="{21B95350-51FA-6F23-4E09-CC948D52A820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95" creationId="{C6DC4228-0EF3-F707-771B-20D7C86F218E}"/>
          </ac:spMkLst>
        </pc:spChg>
        <pc:spChg chg="del mod topLvl">
          <ac:chgData name="Miguel De Le Court" userId="d36db037-f62a-4be1-b7dd-67e011f84700" providerId="ADAL" clId="{DECC9263-2657-41D9-A462-A4807C724450}" dt="2023-11-08T00:13:56.794" v="2060" actId="478"/>
          <ac:spMkLst>
            <pc:docMk/>
            <pc:sldMk cId="2697825527" sldId="308"/>
            <ac:spMk id="96" creationId="{4BC558E1-F92C-1CE7-44AF-32C81761A7A4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00" creationId="{6C6430F5-5780-ED6A-09ED-9146864E8AE5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01" creationId="{189FDC73-E089-FADE-B6C4-8C75E992C0AA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02" creationId="{AB2808E6-556C-FE9F-42E9-2F97986139C3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03" creationId="{BAAC84BF-EC09-238D-9B45-0506A85836B4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04" creationId="{15A875BD-1852-0987-0EE4-7AB7EA7A4970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05" creationId="{4D35B6B5-E2E5-6F0B-AA4C-2699B79AB030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06" creationId="{429736C1-A2A8-9B34-C02C-7B75348BC01F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07" creationId="{CC34A9BF-982C-F3C8-D169-1A08AF1D1AD3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08" creationId="{FF30E7A1-4D2C-810B-A787-CE681774B750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09" creationId="{8394F680-0CF0-4256-8DDE-4458FD6023D6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10" creationId="{555BAAF5-E07B-0D11-9234-430101626F06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11" creationId="{6AB9DDB6-6FCD-645A-40FD-2FE25FD020C9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12" creationId="{63ACE083-1C68-B16C-119D-04BDFE72EDAE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13" creationId="{2CEACBF5-FB34-6222-AB45-686C3AE07444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14" creationId="{AE1FF2D5-9160-1C6C-0568-FA7148715299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15" creationId="{0E2DF1F2-424E-EB32-5EB7-959948C3DA62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16" creationId="{337E7607-1C62-0B97-AE6D-479AC932398A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17" creationId="{2AB0AFEC-D3CB-B67E-1FCE-CC8D214E6958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18" creationId="{B5556E7B-C617-FA33-4C07-858C010078FE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19" creationId="{B4526C6A-010F-71B6-EB43-D0CE1CD2B02A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20" creationId="{D362B21B-7783-9511-012F-9E389D5A8FA9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21" creationId="{796A3FA0-5FC4-BC17-540E-9C15F32584EC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22" creationId="{A4A84612-DD78-895E-63CC-98763C46BB5C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23" creationId="{559CC340-FAB6-97D7-0BE2-14B002F807B2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24" creationId="{46C2BB88-23B3-32F9-7924-D5E8EE87B0F6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25" creationId="{2E95DB92-DA23-223D-0E4E-B816A2F28B10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26" creationId="{31B3FD64-608B-7836-67F3-02BC36F6B755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27" creationId="{C9A94AFD-79E2-70D8-08E0-624475BC814E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28" creationId="{67494B1E-E213-27B4-4E23-E738A421148A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29" creationId="{C35A392B-D289-B3A6-72F2-2C9366B117AB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30" creationId="{CA3C5C8E-2AA9-4C2F-E41D-393BAB941AA3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31" creationId="{0681BABE-928D-FB6A-D689-4FCC743D0496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32" creationId="{20514147-18FA-505E-4063-593AB242754E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33" creationId="{186456E9-5B09-BFB7-8489-B3BFA9C20B25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34" creationId="{4D1FC2BF-6DBD-D8D8-0579-7DB1F48095B5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35" creationId="{1C9EF784-D791-90F9-E1F0-1F762320D5D9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36" creationId="{FE072B24-6652-F8E2-A539-347899FC5EB6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37" creationId="{C8FA45B9-24E9-9533-AD9A-01EB5D727EF6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38" creationId="{E186C11C-BAF5-CF59-DF8F-3F9564EE67A2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39" creationId="{6110B821-E2D1-16D6-F632-A16DD641FCD5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40" creationId="{1A957691-6B05-D4EB-9BB9-24C3E40C10E8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41" creationId="{5F829010-7228-BA68-4BB6-4E0ED79E77C3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42" creationId="{71A8D7E4-0696-4711-682A-9DFBCA177DB4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43" creationId="{872614A6-62C3-63EC-AA00-F8DC1635C3F3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44" creationId="{D2988C92-0010-938B-9493-8209AB8C356F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45" creationId="{C33BFF2A-AE18-EF25-903F-0FD3D886E329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46" creationId="{29BE7B11-8E01-BCC5-9063-44233D8B8FE8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47" creationId="{8E43541A-13ED-2ABB-A0A2-0AFA49873EF1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48" creationId="{8D1E549A-018C-AD40-B62B-B1D1850504CE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49" creationId="{54648108-71DB-1310-6B12-05274590CF44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50" creationId="{AD41D6E5-18AD-0D2B-5E5D-FEDC1A635B09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51" creationId="{9DC07EAE-A099-F55C-C9BE-834FB41D92AA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52" creationId="{399E0166-B44A-1858-2D8D-0C6E49944A2C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53" creationId="{EDC524E7-3424-F717-A7F2-E246B68A7783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54" creationId="{A5AF230B-5637-CA68-50D0-BA4D2E20F60C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55" creationId="{0409BF7E-DAD5-DF9D-AF80-3659D5DE62E6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56" creationId="{2CC120DD-9572-2ACA-257F-EE1D3195B922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57" creationId="{910F88D5-785B-AEBB-9CDD-6B71D776B10C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58" creationId="{F188EF5C-143D-C3AC-459D-2EF6763D3CB2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59" creationId="{94E7182A-567E-95A5-4274-6D08D18634DF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60" creationId="{8D578DAD-B213-8B3A-470D-1865D3762E1C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61" creationId="{40D4D5EC-927C-CB9A-6E7B-CFB13E8DE9EF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62" creationId="{573A47E9-1905-9A88-96EE-A022E0969785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63" creationId="{A3E08967-1805-3941-8D2E-737808D0913E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64" creationId="{034A8E7B-E288-D08A-FEF1-4A3748573284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65" creationId="{91CA0AF4-A7A6-AB25-FFD0-B3E504994E0D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66" creationId="{2CA0045C-5521-9652-7B62-7B427FB0074A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67" creationId="{4D1351F6-2634-6CDA-C1AE-D971835B94DF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68" creationId="{74618D7E-0D32-9CED-A561-CF9C4014919D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69" creationId="{4D0716D6-5A8C-EDC8-9223-D161C5766C6A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70" creationId="{DBD01369-5EFB-9933-F68F-3337ECFDAB5A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71" creationId="{9809E916-881A-007B-203D-9EDE847DB00B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72" creationId="{BFAA2E56-B678-8523-0074-10EE1C31D7E2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73" creationId="{EA3A1C21-91C3-E559-7B22-7B8912C0CCBD}"/>
          </ac:spMkLst>
        </pc:spChg>
        <pc:spChg chg="mod topLvl">
          <ac:chgData name="Miguel De Le Court" userId="d36db037-f62a-4be1-b7dd-67e011f84700" providerId="ADAL" clId="{DECC9263-2657-41D9-A462-A4807C724450}" dt="2023-11-08T00:17:58.946" v="2097" actId="165"/>
          <ac:spMkLst>
            <pc:docMk/>
            <pc:sldMk cId="2697825527" sldId="308"/>
            <ac:spMk id="174" creationId="{A6B99301-F7B8-24BA-4978-BE10EC7AF93A}"/>
          </ac:spMkLst>
        </pc:spChg>
        <pc:spChg chg="add mod">
          <ac:chgData name="Miguel De Le Court" userId="d36db037-f62a-4be1-b7dd-67e011f84700" providerId="ADAL" clId="{DECC9263-2657-41D9-A462-A4807C724450}" dt="2023-11-08T02:34:17.419" v="2218" actId="12"/>
          <ac:spMkLst>
            <pc:docMk/>
            <pc:sldMk cId="2697825527" sldId="308"/>
            <ac:spMk id="184" creationId="{15F3A29C-189C-3CEF-44A8-8110B629E5C4}"/>
          </ac:spMkLst>
        </pc:spChg>
        <pc:grpChg chg="del mod">
          <ac:chgData name="Miguel De Le Court" userId="d36db037-f62a-4be1-b7dd-67e011f84700" providerId="ADAL" clId="{DECC9263-2657-41D9-A462-A4807C724450}" dt="2023-11-08T00:05:44.693" v="2051" actId="165"/>
          <ac:grpSpMkLst>
            <pc:docMk/>
            <pc:sldMk cId="2697825527" sldId="308"/>
            <ac:grpSpMk id="4" creationId="{2BE9E3F5-69BE-778B-7FCE-163E26CDB730}"/>
          </ac:grpSpMkLst>
        </pc:grpChg>
        <pc:grpChg chg="add del mod">
          <ac:chgData name="Miguel De Le Court" userId="d36db037-f62a-4be1-b7dd-67e011f84700" providerId="ADAL" clId="{DECC9263-2657-41D9-A462-A4807C724450}" dt="2023-11-08T00:17:58.946" v="2097" actId="165"/>
          <ac:grpSpMkLst>
            <pc:docMk/>
            <pc:sldMk cId="2697825527" sldId="308"/>
            <ac:grpSpMk id="99" creationId="{8E5A18BD-2B67-DAFD-640B-2871D0BCB8F8}"/>
          </ac:grpSpMkLst>
        </pc:grpChg>
        <pc:picChg chg="add del mod">
          <ac:chgData name="Miguel De Le Court" userId="d36db037-f62a-4be1-b7dd-67e011f84700" providerId="ADAL" clId="{DECC9263-2657-41D9-A462-A4807C724450}" dt="2023-11-07T22:48:00.370" v="1677" actId="478"/>
          <ac:picMkLst>
            <pc:docMk/>
            <pc:sldMk cId="2697825527" sldId="308"/>
            <ac:picMk id="2" creationId="{23973E26-D924-1CD2-DE3C-6CF9F7708C48}"/>
          </ac:picMkLst>
        </pc:picChg>
        <pc:picChg chg="add del mod">
          <ac:chgData name="Miguel De Le Court" userId="d36db037-f62a-4be1-b7dd-67e011f84700" providerId="ADAL" clId="{DECC9263-2657-41D9-A462-A4807C724450}" dt="2023-11-08T00:04:44.527" v="2044" actId="27803"/>
          <ac:picMkLst>
            <pc:docMk/>
            <pc:sldMk cId="2697825527" sldId="308"/>
            <ac:picMk id="3" creationId="{2F38DCCA-B480-F105-E0F8-A45F370CB7AF}"/>
          </ac:picMkLst>
        </pc:picChg>
        <pc:picChg chg="del">
          <ac:chgData name="Miguel De Le Court" userId="d36db037-f62a-4be1-b7dd-67e011f84700" providerId="ADAL" clId="{DECC9263-2657-41D9-A462-A4807C724450}" dt="2023-11-07T22:48:01.439" v="1678" actId="478"/>
          <ac:picMkLst>
            <pc:docMk/>
            <pc:sldMk cId="2697825527" sldId="308"/>
            <ac:picMk id="18" creationId="{B820CB81-82BE-F4DD-6DC5-FF97661C6488}"/>
          </ac:picMkLst>
        </pc:picChg>
        <pc:picChg chg="add del mod">
          <ac:chgData name="Miguel De Le Court" userId="d36db037-f62a-4be1-b7dd-67e011f84700" providerId="ADAL" clId="{DECC9263-2657-41D9-A462-A4807C724450}" dt="2023-11-08T00:18:22.172" v="2115" actId="478"/>
          <ac:picMkLst>
            <pc:docMk/>
            <pc:sldMk cId="2697825527" sldId="308"/>
            <ac:picMk id="98" creationId="{61BC422E-2DDC-E8BE-F627-7F03E4327599}"/>
          </ac:picMkLst>
        </pc:picChg>
        <pc:picChg chg="add del mod">
          <ac:chgData name="Miguel De Le Court" userId="d36db037-f62a-4be1-b7dd-67e011f84700" providerId="ADAL" clId="{DECC9263-2657-41D9-A462-A4807C724450}" dt="2023-11-08T02:31:18.457" v="2157" actId="478"/>
          <ac:picMkLst>
            <pc:docMk/>
            <pc:sldMk cId="2697825527" sldId="308"/>
            <ac:picMk id="175" creationId="{11A19BB6-F3CF-E514-9FC1-C44CE1F1F773}"/>
          </ac:picMkLst>
        </pc:picChg>
        <pc:picChg chg="add mod">
          <ac:chgData name="Miguel De Le Court" userId="d36db037-f62a-4be1-b7dd-67e011f84700" providerId="ADAL" clId="{DECC9263-2657-41D9-A462-A4807C724450}" dt="2023-11-08T02:41:36.079" v="2240" actId="1076"/>
          <ac:picMkLst>
            <pc:docMk/>
            <pc:sldMk cId="2697825527" sldId="308"/>
            <ac:picMk id="177" creationId="{446E5B50-55C5-99F7-E838-4F357CFF9A16}"/>
          </ac:picMkLst>
        </pc:picChg>
        <pc:picChg chg="add del mod">
          <ac:chgData name="Miguel De Le Court" userId="d36db037-f62a-4be1-b7dd-67e011f84700" providerId="ADAL" clId="{DECC9263-2657-41D9-A462-A4807C724450}" dt="2023-11-08T02:23:13.716" v="2156" actId="478"/>
          <ac:picMkLst>
            <pc:docMk/>
            <pc:sldMk cId="2697825527" sldId="308"/>
            <ac:picMk id="179" creationId="{CF0A2050-06DC-7302-30F6-C3C4CBF0AD4C}"/>
          </ac:picMkLst>
        </pc:picChg>
        <pc:picChg chg="add del mod">
          <ac:chgData name="Miguel De Le Court" userId="d36db037-f62a-4be1-b7dd-67e011f84700" providerId="ADAL" clId="{DECC9263-2657-41D9-A462-A4807C724450}" dt="2023-11-08T02:32:46.354" v="2171" actId="478"/>
          <ac:picMkLst>
            <pc:docMk/>
            <pc:sldMk cId="2697825527" sldId="308"/>
            <ac:picMk id="181" creationId="{25937FE7-5618-21E4-2355-2CA40014FFED}"/>
          </ac:picMkLst>
        </pc:picChg>
        <pc:picChg chg="add mod">
          <ac:chgData name="Miguel De Le Court" userId="d36db037-f62a-4be1-b7dd-67e011f84700" providerId="ADAL" clId="{DECC9263-2657-41D9-A462-A4807C724450}" dt="2023-11-08T02:41:36.079" v="2240" actId="1076"/>
          <ac:picMkLst>
            <pc:docMk/>
            <pc:sldMk cId="2697825527" sldId="308"/>
            <ac:picMk id="183" creationId="{F89F3598-5F73-43A0-62E5-CCF101AE1C0D}"/>
          </ac:picMkLst>
        </pc:picChg>
        <pc:picChg chg="add del mod">
          <ac:chgData name="Miguel De Le Court" userId="d36db037-f62a-4be1-b7dd-67e011f84700" providerId="ADAL" clId="{DECC9263-2657-41D9-A462-A4807C724450}" dt="2023-11-08T02:41:39.498" v="2241" actId="478"/>
          <ac:picMkLst>
            <pc:docMk/>
            <pc:sldMk cId="2697825527" sldId="308"/>
            <ac:picMk id="185" creationId="{10A75267-6785-0768-E4A2-9828420122C1}"/>
          </ac:picMkLst>
        </pc:picChg>
      </pc:sldChg>
      <pc:sldChg chg="add del">
        <pc:chgData name="Miguel De Le Court" userId="d36db037-f62a-4be1-b7dd-67e011f84700" providerId="ADAL" clId="{DECC9263-2657-41D9-A462-A4807C724450}" dt="2023-11-07T16:46:26.440" v="300"/>
        <pc:sldMkLst>
          <pc:docMk/>
          <pc:sldMk cId="779614430" sldId="309"/>
        </pc:sldMkLst>
      </pc:sldChg>
      <pc:sldChg chg="add del">
        <pc:chgData name="Miguel De Le Court" userId="d36db037-f62a-4be1-b7dd-67e011f84700" providerId="ADAL" clId="{DECC9263-2657-41D9-A462-A4807C724450}" dt="2023-11-07T16:46:28.926" v="302"/>
        <pc:sldMkLst>
          <pc:docMk/>
          <pc:sldMk cId="881777056" sldId="309"/>
        </pc:sldMkLst>
      </pc:sldChg>
      <pc:sldChg chg="addSp delSp modSp add mod modAnim">
        <pc:chgData name="Miguel De Le Court" userId="d36db037-f62a-4be1-b7dd-67e011f84700" providerId="ADAL" clId="{DECC9263-2657-41D9-A462-A4807C724450}" dt="2023-11-08T03:20:57.608" v="2643" actId="14100"/>
        <pc:sldMkLst>
          <pc:docMk/>
          <pc:sldMk cId="1871535214" sldId="309"/>
        </pc:sldMkLst>
        <pc:spChg chg="add mod">
          <ac:chgData name="Miguel De Le Court" userId="d36db037-f62a-4be1-b7dd-67e011f84700" providerId="ADAL" clId="{DECC9263-2657-41D9-A462-A4807C724450}" dt="2023-11-07T21:33:00.459" v="1335" actId="1076"/>
          <ac:spMkLst>
            <pc:docMk/>
            <pc:sldMk cId="1871535214" sldId="309"/>
            <ac:spMk id="2" creationId="{4C7A0C94-F298-029B-6F2F-94FA67C3DA69}"/>
          </ac:spMkLst>
        </pc:spChg>
        <pc:spChg chg="add mod">
          <ac:chgData name="Miguel De Le Court" userId="d36db037-f62a-4be1-b7dd-67e011f84700" providerId="ADAL" clId="{DECC9263-2657-41D9-A462-A4807C724450}" dt="2023-11-07T21:35:47.134" v="1362" actId="1076"/>
          <ac:spMkLst>
            <pc:docMk/>
            <pc:sldMk cId="1871535214" sldId="309"/>
            <ac:spMk id="7" creationId="{86425C8F-8DBC-21B0-59A7-1B43226CFE42}"/>
          </ac:spMkLst>
        </pc:spChg>
        <pc:spChg chg="mod">
          <ac:chgData name="Miguel De Le Court" userId="d36db037-f62a-4be1-b7dd-67e011f84700" providerId="ADAL" clId="{DECC9263-2657-41D9-A462-A4807C724450}" dt="2023-11-07T21:31:09.709" v="1302" actId="1076"/>
          <ac:spMkLst>
            <pc:docMk/>
            <pc:sldMk cId="1871535214" sldId="309"/>
            <ac:spMk id="10" creationId="{8270C18D-5D65-472A-9A6A-69A53FAA7FF5}"/>
          </ac:spMkLst>
        </pc:spChg>
        <pc:spChg chg="mod">
          <ac:chgData name="Miguel De Le Court" userId="d36db037-f62a-4be1-b7dd-67e011f84700" providerId="ADAL" clId="{DECC9263-2657-41D9-A462-A4807C724450}" dt="2023-11-07T21:31:09.709" v="1302" actId="1076"/>
          <ac:spMkLst>
            <pc:docMk/>
            <pc:sldMk cId="1871535214" sldId="309"/>
            <ac:spMk id="11" creationId="{1CAAC1A9-633C-FF57-AB8F-2C3B977857CD}"/>
          </ac:spMkLst>
        </pc:spChg>
        <pc:spChg chg="mod">
          <ac:chgData name="Miguel De Le Court" userId="d36db037-f62a-4be1-b7dd-67e011f84700" providerId="ADAL" clId="{DECC9263-2657-41D9-A462-A4807C724450}" dt="2023-11-08T03:20:57.608" v="2643" actId="14100"/>
          <ac:spMkLst>
            <pc:docMk/>
            <pc:sldMk cId="1871535214" sldId="309"/>
            <ac:spMk id="18" creationId="{FE868134-80E5-C988-16D8-A7B59D49229E}"/>
          </ac:spMkLst>
        </pc:spChg>
        <pc:spChg chg="mod">
          <ac:chgData name="Miguel De Le Court" userId="d36db037-f62a-4be1-b7dd-67e011f84700" providerId="ADAL" clId="{DECC9263-2657-41D9-A462-A4807C724450}" dt="2023-11-08T03:11:05.701" v="2615" actId="113"/>
          <ac:spMkLst>
            <pc:docMk/>
            <pc:sldMk cId="1871535214" sldId="309"/>
            <ac:spMk id="19" creationId="{A072A4FC-AA28-F340-C83A-6EEB2B1E260B}"/>
          </ac:spMkLst>
        </pc:spChg>
        <pc:picChg chg="del">
          <ac:chgData name="Miguel De Le Court" userId="d36db037-f62a-4be1-b7dd-67e011f84700" providerId="ADAL" clId="{DECC9263-2657-41D9-A462-A4807C724450}" dt="2023-11-07T21:30:43.993" v="1299" actId="478"/>
          <ac:picMkLst>
            <pc:docMk/>
            <pc:sldMk cId="1871535214" sldId="309"/>
            <ac:picMk id="3" creationId="{B06B567E-D565-91DE-8997-7269B3FC701C}"/>
          </ac:picMkLst>
        </pc:picChg>
        <pc:picChg chg="add mod">
          <ac:chgData name="Miguel De Le Court" userId="d36db037-f62a-4be1-b7dd-67e011f84700" providerId="ADAL" clId="{DECC9263-2657-41D9-A462-A4807C724450}" dt="2023-11-07T21:36:10.073" v="1363" actId="1076"/>
          <ac:picMkLst>
            <pc:docMk/>
            <pc:sldMk cId="1871535214" sldId="309"/>
            <ac:picMk id="6" creationId="{9DBDEC4E-0602-B631-68E6-5DFD3CCF8932}"/>
          </ac:picMkLst>
        </pc:picChg>
        <pc:picChg chg="mod">
          <ac:chgData name="Miguel De Le Court" userId="d36db037-f62a-4be1-b7dd-67e011f84700" providerId="ADAL" clId="{DECC9263-2657-41D9-A462-A4807C724450}" dt="2023-11-07T21:32:56.931" v="1334" actId="1076"/>
          <ac:picMkLst>
            <pc:docMk/>
            <pc:sldMk cId="1871535214" sldId="309"/>
            <ac:picMk id="14" creationId="{E0976BF3-06F4-A420-E82A-5BD108A50B54}"/>
          </ac:picMkLst>
        </pc:picChg>
        <pc:cxnChg chg="del">
          <ac:chgData name="Miguel De Le Court" userId="d36db037-f62a-4be1-b7dd-67e011f84700" providerId="ADAL" clId="{DECC9263-2657-41D9-A462-A4807C724450}" dt="2023-11-07T21:30:46.732" v="1300" actId="478"/>
          <ac:cxnSpMkLst>
            <pc:docMk/>
            <pc:sldMk cId="1871535214" sldId="309"/>
            <ac:cxnSpMk id="15" creationId="{682CF700-83AC-4130-DFE5-9E6313FEE7C7}"/>
          </ac:cxnSpMkLst>
        </pc:cxnChg>
      </pc:sldChg>
      <pc:sldChg chg="addSp delSp modSp add mod modAnim">
        <pc:chgData name="Miguel De Le Court" userId="d36db037-f62a-4be1-b7dd-67e011f84700" providerId="ADAL" clId="{DECC9263-2657-41D9-A462-A4807C724450}" dt="2023-11-08T04:28:09.324" v="4764"/>
        <pc:sldMkLst>
          <pc:docMk/>
          <pc:sldMk cId="1494970851" sldId="310"/>
        </pc:sldMkLst>
        <pc:spChg chg="add mod">
          <ac:chgData name="Miguel De Le Court" userId="d36db037-f62a-4be1-b7dd-67e011f84700" providerId="ADAL" clId="{DECC9263-2657-41D9-A462-A4807C724450}" dt="2023-11-08T03:29:41.161" v="3040" actId="20577"/>
          <ac:spMkLst>
            <pc:docMk/>
            <pc:sldMk cId="1494970851" sldId="310"/>
            <ac:spMk id="3" creationId="{2072C7DB-1A85-9773-5771-8EB74CBE8B5D}"/>
          </ac:spMkLst>
        </pc:spChg>
        <pc:spChg chg="add mod">
          <ac:chgData name="Miguel De Le Court" userId="d36db037-f62a-4be1-b7dd-67e011f84700" providerId="ADAL" clId="{DECC9263-2657-41D9-A462-A4807C724450}" dt="2023-11-08T03:37:12.176" v="3178" actId="1076"/>
          <ac:spMkLst>
            <pc:docMk/>
            <pc:sldMk cId="1494970851" sldId="310"/>
            <ac:spMk id="4" creationId="{24ACDCA3-3F84-B2C1-C264-EFEB198F3C5B}"/>
          </ac:spMkLst>
        </pc:spChg>
        <pc:spChg chg="mod">
          <ac:chgData name="Miguel De Le Court" userId="d36db037-f62a-4be1-b7dd-67e011f84700" providerId="ADAL" clId="{DECC9263-2657-41D9-A462-A4807C724450}" dt="2023-11-08T04:28:09.324" v="4764"/>
          <ac:spMkLst>
            <pc:docMk/>
            <pc:sldMk cId="1494970851" sldId="310"/>
            <ac:spMk id="12" creationId="{68E10750-74D8-B086-C427-45F643A9A6CA}"/>
          </ac:spMkLst>
        </pc:spChg>
        <pc:picChg chg="mod">
          <ac:chgData name="Miguel De Le Court" userId="d36db037-f62a-4be1-b7dd-67e011f84700" providerId="ADAL" clId="{DECC9263-2657-41D9-A462-A4807C724450}" dt="2023-11-08T03:24:35.213" v="2739" actId="14100"/>
          <ac:picMkLst>
            <pc:docMk/>
            <pc:sldMk cId="1494970851" sldId="310"/>
            <ac:picMk id="2" creationId="{23973E26-D924-1CD2-DE3C-6CF9F7708C48}"/>
          </ac:picMkLst>
        </pc:picChg>
        <pc:picChg chg="del">
          <ac:chgData name="Miguel De Le Court" userId="d36db037-f62a-4be1-b7dd-67e011f84700" providerId="ADAL" clId="{DECC9263-2657-41D9-A462-A4807C724450}" dt="2023-11-07T22:48:05.600" v="1679" actId="478"/>
          <ac:picMkLst>
            <pc:docMk/>
            <pc:sldMk cId="1494970851" sldId="310"/>
            <ac:picMk id="18" creationId="{B820CB81-82BE-F4DD-6DC5-FF97661C6488}"/>
          </ac:picMkLst>
        </pc:picChg>
      </pc:sldChg>
      <pc:sldChg chg="addSp delSp modSp add mod modAnim">
        <pc:chgData name="Miguel De Le Court" userId="d36db037-f62a-4be1-b7dd-67e011f84700" providerId="ADAL" clId="{DECC9263-2657-41D9-A462-A4807C724450}" dt="2023-11-08T02:50:46.159" v="2514"/>
        <pc:sldMkLst>
          <pc:docMk/>
          <pc:sldMk cId="1967887111" sldId="311"/>
        </pc:sldMkLst>
        <pc:spChg chg="add mod">
          <ac:chgData name="Miguel De Le Court" userId="d36db037-f62a-4be1-b7dd-67e011f84700" providerId="ADAL" clId="{DECC9263-2657-41D9-A462-A4807C724450}" dt="2023-11-08T02:44:48.030" v="2313" actId="1076"/>
          <ac:spMkLst>
            <pc:docMk/>
            <pc:sldMk cId="1967887111" sldId="311"/>
            <ac:spMk id="9" creationId="{5FE60152-6872-7D41-83A1-AB31E95E9D30}"/>
          </ac:spMkLst>
        </pc:spChg>
        <pc:spChg chg="mod">
          <ac:chgData name="Miguel De Le Court" userId="d36db037-f62a-4be1-b7dd-67e011f84700" providerId="ADAL" clId="{DECC9263-2657-41D9-A462-A4807C724450}" dt="2023-11-08T02:45:34.068" v="2400" actId="20577"/>
          <ac:spMkLst>
            <pc:docMk/>
            <pc:sldMk cId="1967887111" sldId="311"/>
            <ac:spMk id="184" creationId="{15F3A29C-189C-3CEF-44A8-8110B629E5C4}"/>
          </ac:spMkLst>
        </pc:spChg>
        <pc:picChg chg="add mod ord">
          <ac:chgData name="Miguel De Le Court" userId="d36db037-f62a-4be1-b7dd-67e011f84700" providerId="ADAL" clId="{DECC9263-2657-41D9-A462-A4807C724450}" dt="2023-11-08T02:41:52.473" v="2244" actId="1076"/>
          <ac:picMkLst>
            <pc:docMk/>
            <pc:sldMk cId="1967887111" sldId="311"/>
            <ac:picMk id="3" creationId="{C51EC112-3384-76D6-6B53-2C0DD433CF22}"/>
          </ac:picMkLst>
        </pc:picChg>
        <pc:picChg chg="add del mod">
          <ac:chgData name="Miguel De Le Court" userId="d36db037-f62a-4be1-b7dd-67e011f84700" providerId="ADAL" clId="{DECC9263-2657-41D9-A462-A4807C724450}" dt="2023-11-08T02:41:55.679" v="2245" actId="478"/>
          <ac:picMkLst>
            <pc:docMk/>
            <pc:sldMk cId="1967887111" sldId="311"/>
            <ac:picMk id="5" creationId="{82D539AA-AB5A-B70F-D34F-C187C70C3D44}"/>
          </ac:picMkLst>
        </pc:picChg>
        <pc:picChg chg="add mod">
          <ac:chgData name="Miguel De Le Court" userId="d36db037-f62a-4be1-b7dd-67e011f84700" providerId="ADAL" clId="{DECC9263-2657-41D9-A462-A4807C724450}" dt="2023-11-08T02:42:36.340" v="2251" actId="1076"/>
          <ac:picMkLst>
            <pc:docMk/>
            <pc:sldMk cId="1967887111" sldId="311"/>
            <ac:picMk id="7" creationId="{ABF0621B-7DCA-450F-AA5F-C941FCE9D380}"/>
          </ac:picMkLst>
        </pc:picChg>
        <pc:picChg chg="add mod">
          <ac:chgData name="Miguel De Le Court" userId="d36db037-f62a-4be1-b7dd-67e011f84700" providerId="ADAL" clId="{DECC9263-2657-41D9-A462-A4807C724450}" dt="2023-11-08T02:43:03.451" v="2253" actId="1076"/>
          <ac:picMkLst>
            <pc:docMk/>
            <pc:sldMk cId="1967887111" sldId="311"/>
            <ac:picMk id="8" creationId="{F7212E9A-EE07-9CF1-E074-1B0D19851195}"/>
          </ac:picMkLst>
        </pc:picChg>
        <pc:picChg chg="add mod">
          <ac:chgData name="Miguel De Le Court" userId="d36db037-f62a-4be1-b7dd-67e011f84700" providerId="ADAL" clId="{DECC9263-2657-41D9-A462-A4807C724450}" dt="2023-11-08T02:44:49.654" v="2314" actId="1076"/>
          <ac:picMkLst>
            <pc:docMk/>
            <pc:sldMk cId="1967887111" sldId="311"/>
            <ac:picMk id="10" creationId="{DE0EE726-901D-57E9-1AD7-E9FD013BAB9D}"/>
          </ac:picMkLst>
        </pc:picChg>
        <pc:picChg chg="add del">
          <ac:chgData name="Miguel De Le Court" userId="d36db037-f62a-4be1-b7dd-67e011f84700" providerId="ADAL" clId="{DECC9263-2657-41D9-A462-A4807C724450}" dt="2023-11-08T02:34:53.579" v="2230" actId="478"/>
          <ac:picMkLst>
            <pc:docMk/>
            <pc:sldMk cId="1967887111" sldId="311"/>
            <ac:picMk id="177" creationId="{446E5B50-55C5-99F7-E838-4F357CFF9A16}"/>
          </ac:picMkLst>
        </pc:picChg>
        <pc:picChg chg="mod">
          <ac:chgData name="Miguel De Le Court" userId="d36db037-f62a-4be1-b7dd-67e011f84700" providerId="ADAL" clId="{DECC9263-2657-41D9-A462-A4807C724450}" dt="2023-11-08T02:41:52.473" v="2244" actId="1076"/>
          <ac:picMkLst>
            <pc:docMk/>
            <pc:sldMk cId="1967887111" sldId="311"/>
            <ac:picMk id="183" creationId="{F89F3598-5F73-43A0-62E5-CCF101AE1C0D}"/>
          </ac:picMkLst>
        </pc:picChg>
      </pc:sldChg>
      <pc:sldChg chg="addSp delSp modSp add del mod modTransition">
        <pc:chgData name="Miguel De Le Court" userId="d36db037-f62a-4be1-b7dd-67e011f84700" providerId="ADAL" clId="{DECC9263-2657-41D9-A462-A4807C724450}" dt="2023-11-08T00:13:54.249" v="2059" actId="47"/>
        <pc:sldMkLst>
          <pc:docMk/>
          <pc:sldMk cId="2530724847" sldId="311"/>
        </pc:sldMkLst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8" creationId="{FD4E4D50-126B-7029-A652-B67058EFA2FE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9" creationId="{3DAF57D4-25DA-13B1-CF33-040CD5EE5B5A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10" creationId="{BBC70DF4-2A9F-4F08-7D9F-A7992B448B7C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11" creationId="{18B6471A-32E7-C1A5-2FF8-BCD2E3DAC48D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13" creationId="{6350E300-C057-3AF3-2072-81074ACF00E8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14" creationId="{23469976-9D57-B5B5-F7F4-09F9853698F6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15" creationId="{304D4CAC-3742-9831-9FB0-A1BA1B8F9A02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16" creationId="{BF3EC623-292D-DFBC-6CA5-CD39DDFC197D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17" creationId="{2D693801-4FBE-1C88-7316-7A5B3590BF2B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18" creationId="{A7C3884F-FE78-AEE2-86AF-6A81FE66F92F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19" creationId="{30CC3BC0-AE48-616B-D646-6B711BB0CC66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20" creationId="{78B55E0E-257A-C8BA-A923-4215CC97A90A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21" creationId="{B81BBF5B-4276-9DE2-B358-CC5D842E2D4A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22" creationId="{338C30A0-9AE4-6418-0B42-EA8F744E2D23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23" creationId="{7B3FF513-4597-28D5-636D-247E640A4FAF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24" creationId="{4CFBC58A-C680-FFFA-1559-A1D7FAF02BD0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25" creationId="{5C7C2580-A6E7-2D1D-9F45-0A227FDED8F5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26" creationId="{95B09A26-29C1-533F-3BF5-F7E682676242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27" creationId="{D57D0804-6E1E-E335-CA11-B8F4A533BE78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28" creationId="{07C0EC1C-7014-92C3-062B-6760FF4C1FF8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29" creationId="{613CE935-E60D-CD7C-0CBC-00CD1426F4F8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30" creationId="{B2CFCE33-3DC9-817C-5EED-7862C54A8E50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31" creationId="{AD627472-412F-1227-0D17-D8F930651FF1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32" creationId="{56D9FF07-9B96-07DD-510C-D462033C4F02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33" creationId="{B67A61F5-C15C-3B12-CDF4-84C1DD1F585D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34" creationId="{5AA78D45-25FD-3024-B8C3-7B0AB6CFF82A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35" creationId="{662706F8-4045-6408-2686-A1140BCCF3C5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36" creationId="{4775F80C-D17C-3D2C-E9F4-D8A27782C572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37" creationId="{EFC818E2-93F9-9FD8-7899-65F340330A60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38" creationId="{0F457EED-5D52-0252-9448-4DE4616E08C1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39" creationId="{38DC03B0-FCB9-8712-2EAE-694CAF9478C1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40" creationId="{73E33411-BA9E-B7BB-9A8F-B9BD01ADE5AF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41" creationId="{90BEAA96-16B4-9815-5868-DF206809D9AE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42" creationId="{32C8885C-267F-238C-CAEC-E27DD6D5F5C8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43" creationId="{9F6C6A26-5548-7602-A860-E8694FEA3325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44" creationId="{D070BA9A-7AC0-FDA0-B778-1D06492F1627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45" creationId="{B788AA5B-4DAC-77AF-D404-B155BAB0852B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46" creationId="{3FE467FB-39DD-2726-B848-887F227C152A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47" creationId="{9610E28E-4AE5-6794-76FC-6143A9E7EF21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48" creationId="{7B3B5900-7DB2-6BDC-A099-A58E926F177B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49" creationId="{F9B3720A-61DB-9713-D0D3-55150096BEF8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50" creationId="{742DEBCD-1168-115A-60E5-8F01480A59BC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51" creationId="{88496F01-A1CD-7420-34A9-451850BE7CC2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52" creationId="{46C3DBCE-7AC4-C153-33BD-480C04CBC769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53" creationId="{C4D42836-4FD9-1775-1AD6-7C709F2C78C9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54" creationId="{1A7F722E-DCFA-4766-CF2A-FBEEEDA1DF4E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55" creationId="{7BBD3743-A931-B238-551E-C5685E87AAB9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56" creationId="{517963D8-D596-4DE2-0539-F2985473FAE7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57" creationId="{B5174668-810A-AE35-212C-5EC67202CAA1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58" creationId="{1C21C52D-40C9-3FC8-7864-67148AF7576F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59" creationId="{73E9664C-88CC-3A88-9FD0-801BF7FAEAFC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60" creationId="{F6722AD5-FA89-440C-99C3-FF8591659325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61" creationId="{F27850EF-32B9-E281-05AE-7A29C0A2BD8C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62" creationId="{F094D888-EE0D-FB7F-229B-110329A058ED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63" creationId="{187CCE78-B555-9774-D6FF-9D492B9C5601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64" creationId="{3C63D2BF-5B1D-B8D4-3F8F-D3264B27B6D8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65" creationId="{D76F3B3B-2DCC-4CDA-270E-8771EE1166C9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66" creationId="{6302A907-319E-6CEF-05E8-9EBC1F2B14E2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67" creationId="{09B8C253-1872-1F3D-9312-ABBAF559812D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68" creationId="{4BF33716-EEFB-EBA7-F116-E67B36B36D84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69" creationId="{FF28DAC8-0326-2320-C61F-078A5D1241D4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70" creationId="{180FE55A-4840-78E9-2307-BC7A67505AA3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71" creationId="{8FAEF1BF-6C21-D0A8-4C2C-20D4B8557D3C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72" creationId="{8D46C3BB-89A5-ED15-E6BD-B0508D50F729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73" creationId="{1B72B7F7-CF73-9422-9DD5-7F531BDF7FDA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74" creationId="{C717D8C4-818E-D929-3DD7-B718FF087AB2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75" creationId="{7B7EACBD-EBD2-5161-9EF9-A8C8C4D6AE18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76" creationId="{1516C11D-CAC3-1972-5572-865344F31892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77" creationId="{83AC803D-21EF-5D71-7345-347100B1951A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78" creationId="{A195288B-645A-5FB2-9B3D-99FFE0F942A7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79" creationId="{28102EA4-ABCD-70AE-A4CD-617AFE3FBDCA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80" creationId="{DDF864B3-CA50-685D-D43B-31C6738ACA57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81" creationId="{01FA98E2-3CD8-D628-9688-FF1EBE117AF8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82" creationId="{7B431648-ACF2-8D09-E643-04D52C7998B5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83" creationId="{F4C94379-51BE-9705-D20C-7C480959178B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84" creationId="{E8315A4C-F45D-5D8B-3BBD-F0707F5920A1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85" creationId="{229FF85C-0689-C770-28F9-EEAFD3AFE799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86" creationId="{8454C116-FDBB-B5D0-552B-36889B2A046A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87" creationId="{15A3FD5A-81D9-BD9E-1C45-9A82B5CD4C6E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88" creationId="{3E09C85B-8618-A82C-00C3-C8AB4205F335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89" creationId="{0CB34581-6F72-59F0-0A84-98202E6AECDD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90" creationId="{5C52522A-EF2A-CBDB-1363-A0FB115D7C08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91" creationId="{BA36F586-BC4F-8BC3-47BA-468F4CFB6E1D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92" creationId="{89C243B3-362A-ED40-DCD7-A5843334DA40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93" creationId="{10D44531-2870-167F-96F8-AE2C8098D993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94" creationId="{C50F2B2C-091C-8AAF-B1C8-F5C94220039E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95" creationId="{2B36A8EF-6BFD-B8A7-8874-8163367BD909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96" creationId="{A057AF96-B450-2BA0-76B6-6D8BF736F870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97" creationId="{C10776A1-EE68-55C1-8E94-634AC0241B6B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98" creationId="{063F156A-0423-9DC2-0A1D-F4A4993D0F6B}"/>
          </ac:spMkLst>
        </pc:spChg>
        <pc:spChg chg="mod topLvl">
          <ac:chgData name="Miguel De Le Court" userId="d36db037-f62a-4be1-b7dd-67e011f84700" providerId="ADAL" clId="{DECC9263-2657-41D9-A462-A4807C724450}" dt="2023-11-08T00:05:49.199" v="2052" actId="165"/>
          <ac:spMkLst>
            <pc:docMk/>
            <pc:sldMk cId="2530724847" sldId="311"/>
            <ac:spMk id="99" creationId="{E7C0B482-615F-A8AE-DEB6-3628B0F529F3}"/>
          </ac:spMkLst>
        </pc:spChg>
        <pc:grpChg chg="del mod">
          <ac:chgData name="Miguel De Le Court" userId="d36db037-f62a-4be1-b7dd-67e011f84700" providerId="ADAL" clId="{DECC9263-2657-41D9-A462-A4807C724450}" dt="2023-11-08T00:05:49.199" v="2052" actId="165"/>
          <ac:grpSpMkLst>
            <pc:docMk/>
            <pc:sldMk cId="2530724847" sldId="311"/>
            <ac:grpSpMk id="7" creationId="{C32FA000-5D3A-EDBC-8938-7B4D58EADBC5}"/>
          </ac:grpSpMkLst>
        </pc:grpChg>
        <pc:picChg chg="del">
          <ac:chgData name="Miguel De Le Court" userId="d36db037-f62a-4be1-b7dd-67e011f84700" providerId="ADAL" clId="{DECC9263-2657-41D9-A462-A4807C724450}" dt="2023-11-08T00:01:29.553" v="2039" actId="478"/>
          <ac:picMkLst>
            <pc:docMk/>
            <pc:sldMk cId="2530724847" sldId="311"/>
            <ac:picMk id="3" creationId="{2F38DCCA-B480-F105-E0F8-A45F370CB7AF}"/>
          </ac:picMkLst>
        </pc:picChg>
        <pc:picChg chg="add del mod">
          <ac:chgData name="Miguel De Le Court" userId="d36db037-f62a-4be1-b7dd-67e011f84700" providerId="ADAL" clId="{DECC9263-2657-41D9-A462-A4807C724450}" dt="2023-11-08T00:01:37.557" v="2041" actId="478"/>
          <ac:picMkLst>
            <pc:docMk/>
            <pc:sldMk cId="2530724847" sldId="311"/>
            <ac:picMk id="4" creationId="{4DB2A73E-5065-0190-785E-D533F21ECFF0}"/>
          </ac:picMkLst>
        </pc:picChg>
        <pc:picChg chg="add del mod">
          <ac:chgData name="Miguel De Le Court" userId="d36db037-f62a-4be1-b7dd-67e011f84700" providerId="ADAL" clId="{DECC9263-2657-41D9-A462-A4807C724450}" dt="2023-11-08T00:05:02.719" v="2045" actId="27803"/>
          <ac:picMkLst>
            <pc:docMk/>
            <pc:sldMk cId="2530724847" sldId="311"/>
            <ac:picMk id="6" creationId="{FF9D5FD4-76CA-8531-698E-771E8E8303E2}"/>
          </ac:picMkLst>
        </pc:picChg>
      </pc:sldChg>
      <pc:sldChg chg="addSp delSp modSp add del mod ord modTransition">
        <pc:chgData name="Miguel De Le Court" userId="d36db037-f62a-4be1-b7dd-67e011f84700" providerId="ADAL" clId="{DECC9263-2657-41D9-A462-A4807C724450}" dt="2023-11-08T00:18:20.061" v="2114" actId="47"/>
        <pc:sldMkLst>
          <pc:docMk/>
          <pc:sldMk cId="2989443351" sldId="311"/>
        </pc:sldMkLst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5" creationId="{9BF8ED3D-E71F-5283-A72A-0C4140B0F89A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6" creationId="{11AFE288-AF79-2798-853F-50312ABD0EAF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7" creationId="{A0A4D628-8B64-3F7E-69F9-1B2BA4FA43AA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8" creationId="{CA5C2628-BE0A-7F51-A5C7-81157996F9A5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9" creationId="{C9689385-7568-1FC1-01F7-0F3C247BC496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10" creationId="{A863EB07-1CE0-7190-4A1A-6407BCBB8F0F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11" creationId="{EB994496-29EB-E388-C227-AFE362E23C89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13" creationId="{46333112-8027-1FD4-C5F8-3036EFC8ECF2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14" creationId="{BEBD0F80-B067-A83A-FD40-4D5FC7063849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15" creationId="{FE01F3B4-B542-C2B6-0BD7-CAA814C66921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16" creationId="{B812ABF5-0C2D-E3F8-1D4C-1DF3E44B9223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17" creationId="{BD2C4586-DD78-44D4-D282-0A0F3A80C804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18" creationId="{403E7D1E-AF57-3272-BEE3-1CDB45BF18D9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19" creationId="{492DE6CD-E2F9-DB55-504C-C3B1F07B9AC0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20" creationId="{75D1BFB3-8E9E-486F-BE17-23939568D0BD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21" creationId="{D19E7373-1CD6-A328-59C4-99EC8BA40FBA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22" creationId="{CCCBA411-4494-8628-BE11-1940841068E4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23" creationId="{7E806E14-9413-5D95-D68B-1A14C85A43D3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24" creationId="{0687A1FD-6086-BE8A-6A30-CEA2F6A8743E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25" creationId="{C6A37E3B-9144-08CA-014D-1D2D050F312F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26" creationId="{8996547D-7784-FB29-3586-6F20959613D3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27" creationId="{C7985D95-C888-999E-77F1-BB202C82293A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28" creationId="{8CA25655-4C43-0C17-F0D3-2C22585F40E4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29" creationId="{590440B9-5B3E-4A6C-C3C2-32F3D1A95A73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30" creationId="{C2905A7A-6D9C-A7E0-5CB8-152EF3F78F3B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31" creationId="{C7FDF2FC-9F62-34B7-0C78-BEE89EBB7FFD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32" creationId="{AF3DA9CC-9D31-9884-BF1E-C28A32B5B50E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33" creationId="{F9E3182B-F534-F7FA-86EF-F1D05B60028A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34" creationId="{8E6A9063-A3A3-BFA5-21CF-D706CB218E32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35" creationId="{3B5C7402-C447-C56D-5252-1DC9CFC8CC9F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36" creationId="{CDB6D658-47C4-FA89-2848-BF6AFA591583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37" creationId="{A1B0CBDC-98E3-DC36-7E7A-60A59FB62BA7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38" creationId="{BFF632EA-6E44-3826-275E-884A2B07AB10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39" creationId="{403B6030-6704-B708-0B76-DD854901FFE1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40" creationId="{C108DDBD-F590-1BD1-2746-2BFD9D605256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41" creationId="{9E0BDD16-6E50-04FC-B786-45A62A4458F0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42" creationId="{5C921BB6-0461-CF76-31A2-A04628CE0523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43" creationId="{E4F85EAB-5464-67B2-5ECF-94CFB4520668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44" creationId="{BD89841C-FB57-357F-EAA4-8EA083C17AD4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45" creationId="{0E503A2F-6153-3FF2-09DC-6124CEF5254A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46" creationId="{E047693F-CC1E-F46C-5F56-AA1164541D43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47" creationId="{99FA9409-10F6-8347-DF65-674E391E0D86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48" creationId="{2F2AE721-420F-6E08-A75F-429FB1AE063A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49" creationId="{CA94D2D4-2E2E-2278-3589-35C7BEA387B8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50" creationId="{4D15DF25-E44B-8170-62EC-7C98C8489D4B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51" creationId="{CDBEC5E1-4DF4-9C53-7C2E-F85AC5DFA990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52" creationId="{9F0C6810-7C17-D53E-9702-196B4110B137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53" creationId="{5E34CF95-77E0-50C4-05DA-61B2DA38C801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54" creationId="{9E8B429A-BA0E-0974-93B3-8E55A0E18430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55" creationId="{6803E557-F71A-96C6-F5DC-F9631C781C5C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56" creationId="{6D1C2AC0-A543-4226-94A7-F6A5B2312320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57" creationId="{8F834F63-EB58-2CBF-D359-6C33236F273D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58" creationId="{2F9AB625-BA2B-0AE2-C66C-374A41A6C691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59" creationId="{699CF642-9F41-0918-6493-2848A5A0EF83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60" creationId="{112E8388-83E7-9E21-A2C0-C6018BCAA212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61" creationId="{F78FC777-4E4D-7C36-B240-951E095CA95E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62" creationId="{F70726E2-3EA5-A065-259F-DD44BA1A6F2D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63" creationId="{1AE14E20-3136-4FCB-24F7-11A64BB3EC70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64" creationId="{E563FA53-C518-704E-E1BD-3E41C9D19195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65" creationId="{39DA96C8-285B-43D8-5A11-2D3F8A6B1363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66" creationId="{7E2B62BD-98C2-08FB-F5D5-0AA2306CE8D7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67" creationId="{7DD2BC58-35F4-5133-86B3-573DB0847395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68" creationId="{3FE88A6E-2691-5409-372A-2AB849B07E94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69" creationId="{3C40E93F-EE0E-0F60-DD8C-10D02367FAC1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70" creationId="{6FCFFAD3-874B-ACE5-38F2-0BDD56649725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71" creationId="{C946B7DA-2326-44D0-AA66-90AF0F2BEF94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72" creationId="{A3F9260B-9742-A747-03B8-24B5447F9787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73" creationId="{C397BB7D-F626-A05B-0A78-44D83CBA44AC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74" creationId="{1F486FEC-06B4-9ECE-3152-2C94131626BB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75" creationId="{B22CF75D-A3E2-0A9C-8841-518704371DF8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76" creationId="{079B276F-582D-55C5-7464-20743629326E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77" creationId="{9F9EB79E-759B-A278-4AF1-89A30FF03A80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78" creationId="{1E45F9A4-16C2-1350-3BB5-2B72E3181241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79" creationId="{F325B3A3-EB14-016D-158F-501F90336B0A}"/>
          </ac:spMkLst>
        </pc:spChg>
        <pc:spChg chg="mod topLvl">
          <ac:chgData name="Miguel De Le Court" userId="d36db037-f62a-4be1-b7dd-67e011f84700" providerId="ADAL" clId="{DECC9263-2657-41D9-A462-A4807C724450}" dt="2023-11-08T00:18:08.163" v="2106" actId="165"/>
          <ac:spMkLst>
            <pc:docMk/>
            <pc:sldMk cId="2989443351" sldId="311"/>
            <ac:spMk id="80" creationId="{95E15294-6AFE-E083-D209-42E4D9CEAA19}"/>
          </ac:spMkLst>
        </pc:spChg>
        <pc:grpChg chg="add del mod">
          <ac:chgData name="Miguel De Le Court" userId="d36db037-f62a-4be1-b7dd-67e011f84700" providerId="ADAL" clId="{DECC9263-2657-41D9-A462-A4807C724450}" dt="2023-11-08T00:18:08.163" v="2106" actId="165"/>
          <ac:grpSpMkLst>
            <pc:docMk/>
            <pc:sldMk cId="2989443351" sldId="311"/>
            <ac:grpSpMk id="4" creationId="{E4C30210-CB85-4445-2465-9B5FA5FA8A06}"/>
          </ac:grpSpMkLst>
        </pc:grpChg>
        <pc:picChg chg="add del mod">
          <ac:chgData name="Miguel De Le Court" userId="d36db037-f62a-4be1-b7dd-67e011f84700" providerId="ADAL" clId="{DECC9263-2657-41D9-A462-A4807C724450}" dt="2023-11-08T00:18:08.445" v="2107" actId="27803"/>
          <ac:picMkLst>
            <pc:docMk/>
            <pc:sldMk cId="2989443351" sldId="311"/>
            <ac:picMk id="3" creationId="{39D9E86A-A9E3-DDB1-3F35-5F17E08052D2}"/>
          </ac:picMkLst>
        </pc:picChg>
        <pc:picChg chg="del">
          <ac:chgData name="Miguel De Le Court" userId="d36db037-f62a-4be1-b7dd-67e011f84700" providerId="ADAL" clId="{DECC9263-2657-41D9-A462-A4807C724450}" dt="2023-11-08T00:14:30.029" v="2069" actId="478"/>
          <ac:picMkLst>
            <pc:docMk/>
            <pc:sldMk cId="2989443351" sldId="311"/>
            <ac:picMk id="98" creationId="{61BC422E-2DDC-E8BE-F627-7F03E4327599}"/>
          </ac:picMkLst>
        </pc:picChg>
      </pc:sldChg>
      <pc:sldChg chg="addSp delSp modSp add del mod modTransition">
        <pc:chgData name="Miguel De Le Court" userId="d36db037-f62a-4be1-b7dd-67e011f84700" providerId="ADAL" clId="{DECC9263-2657-41D9-A462-A4807C724450}" dt="2023-11-08T00:18:18.920" v="2113" actId="47"/>
        <pc:sldMkLst>
          <pc:docMk/>
          <pc:sldMk cId="1666780189" sldId="312"/>
        </pc:sldMkLst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5" creationId="{4B8232E8-541D-ED78-69E8-F7251A569509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6" creationId="{E1AF7A5D-E8A8-9A2F-AA37-19663DA722B7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7" creationId="{92E85C62-94B3-88DC-02B1-AC6A7B3E6D17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8" creationId="{65741650-A4B6-EAA0-C4B2-57D054727466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9" creationId="{04ECD26F-7709-F0A3-7E3D-D91B8A3E0D5C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10" creationId="{80AC97DF-3313-34E6-753C-C754E69B1E5C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11" creationId="{85901C9F-28C8-F126-A69D-EBA14C053383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13" creationId="{000FC286-DE26-AA0F-4FDF-63A3F8471210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14" creationId="{1C8C5EBD-65A0-57C3-E9D7-23466DB3F0E6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15" creationId="{AA3ABC38-0363-5218-06A3-89C512DAA541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16" creationId="{ACC8FD00-ABA8-B750-6C36-2857B29D6B64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17" creationId="{A07836F4-FA1F-2514-AEAB-E767A82BBF18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18" creationId="{BEEDF708-C28C-2924-66C5-9D1803F49F7C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19" creationId="{6DA1B62F-F9BD-12A2-7B6B-034D8B8F5BBC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20" creationId="{AE5AFA27-5C3D-F342-3287-3FB94CE5F165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21" creationId="{5B8FA862-49C7-4119-6DB8-A6BBFA4E0843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22" creationId="{6EDA6AFC-5738-3C64-3C63-9817D59A13F7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23" creationId="{806F94CD-7B26-3250-40DB-EF65089B9E32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24" creationId="{A3C3C082-0CE0-9CBF-E847-258CA7C72EE3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25" creationId="{70CACA63-793A-0CA2-43A4-C8A193648A73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26" creationId="{AD7002B9-7060-400B-B8FB-19592CE00D18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27" creationId="{3E367E0E-91CB-8A62-FE9F-78D819353717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28" creationId="{A858D141-A40B-A766-CD12-779EF81CF2A6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29" creationId="{48056317-A71C-4A10-5377-562B4990E8CF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30" creationId="{F4265C43-8187-CCCC-933E-B41AFC41FA89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31" creationId="{E11AA2C4-76BB-5570-7729-B1C241900135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32" creationId="{8546A518-3F02-B6E2-78AD-8EB855F9BD66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33" creationId="{FEC32349-D247-6433-6699-6EB9ECD00786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34" creationId="{40EAF686-9C63-4AD9-52F6-23A5CE6DB87A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35" creationId="{4AA22120-FE05-D03B-8A1C-2518D5901791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36" creationId="{E6F11647-7DE1-5384-4D1B-B186EA2A6033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37" creationId="{D70F490A-EDC9-CF50-7E8A-2A2C63079862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38" creationId="{816E9E95-A5B1-9542-986A-9A2FD283CFDF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39" creationId="{53E4F06A-EC16-FE41-822F-E8F48AB15CFA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40" creationId="{D3975751-5BA8-39BE-4EC6-2C1948A6FAC8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41" creationId="{829405AD-3ECE-FEA9-FAE1-6B659BB7CEA1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42" creationId="{C1DB8848-9504-58CB-D9C8-230766CDC1B5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43" creationId="{1EDF857C-FB32-579C-610E-78C634F19998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44" creationId="{EEE43676-C09A-3257-B48B-D022F40515AF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45" creationId="{08B56918-29C1-6A36-E7A0-7BD0E5B9716D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46" creationId="{B12CFE76-EBCC-873F-ADF9-F1FAF525208B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47" creationId="{A4B5C101-8718-6194-E7A0-AC93C90747C7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48" creationId="{00960C41-2AC0-91C8-E885-B9CA37B81CCA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49" creationId="{96905793-CF02-C39B-AD4D-01BB88AFB9F0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50" creationId="{1CACC056-625A-9555-D2A1-07DEEA71F541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51" creationId="{045356B2-7A56-1CB4-864F-2D1C86E36C5E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52" creationId="{C3B10426-FE1F-20DC-C59C-6C10D53DCEAD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53" creationId="{21B9D927-E593-B7DC-49F5-1807B9B900AC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54" creationId="{B3F00273-CC9A-B940-00A6-DC8E9B52526E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55" creationId="{F3C17E10-AF40-3546-14C8-E9F5F8B7FBED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56" creationId="{AC00C0E5-519C-BEFC-013C-A8D6D1C3FB0B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57" creationId="{F8B4F816-3691-2040-B8DD-848C8CF05F57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58" creationId="{8D88EA57-0129-9EAA-2F19-D281C47B3D8E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59" creationId="{3B6BD6F5-952E-7ECD-9502-8E6CA31EDAF2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60" creationId="{DA1D40E9-ED47-0F15-4626-39F379C8CA25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61" creationId="{EDE33D16-BD6D-89D2-FF04-2F254DF38C06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62" creationId="{8A56C753-36B8-4B3A-24B7-05AA61B34E94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63" creationId="{45E4C0B8-312B-E97A-A47A-EFD05E1447B9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64" creationId="{07E8053D-C93B-4295-577A-2A13B691AF3C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65" creationId="{4C2DD693-3710-F15A-8E41-ADF81F48FBED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66" creationId="{5CC296A1-837B-85BE-12BD-3FC7F6DF5CD8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67" creationId="{4CDB2E13-21DD-1334-88B1-95188A06E654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68" creationId="{94702F18-B20A-5B77-7D1D-B5E5BD25F0D4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69" creationId="{8A934767-DA24-5598-FF84-2C15069EB845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70" creationId="{A31A9585-D210-7C27-4CCE-0AB7FFE69C22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71" creationId="{43C69E05-EFEF-3764-A715-FC488081C8E0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72" creationId="{62F1E778-AB97-B7E4-953F-153A088A9DCF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73" creationId="{2E0D00D6-71CC-455E-89EA-0FAA440F17F5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74" creationId="{D3666055-968E-9815-2483-438518C25736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75" creationId="{300F695B-B0BA-74E4-FC90-46350CE92D59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76" creationId="{05EF53D2-615C-9C43-D2FB-3585E1FC0678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77" creationId="{58DD0D3C-DB79-879E-2105-FE2417157F41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78" creationId="{A5CE9908-6E5B-2143-1B4E-CCF7F86A8773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79" creationId="{783DFDC9-E8E5-3488-8EB1-CAAC9630AB5B}"/>
          </ac:spMkLst>
        </pc:spChg>
        <pc:spChg chg="mod">
          <ac:chgData name="Miguel De Le Court" userId="d36db037-f62a-4be1-b7dd-67e011f84700" providerId="ADAL" clId="{DECC9263-2657-41D9-A462-A4807C724450}" dt="2023-11-08T00:17:05.235" v="2083" actId="27803"/>
          <ac:spMkLst>
            <pc:docMk/>
            <pc:sldMk cId="1666780189" sldId="312"/>
            <ac:spMk id="80" creationId="{3A30BFC7-3AAD-AC43-ABD3-FEBEB5F8DFE2}"/>
          </ac:spMkLst>
        </pc:spChg>
        <pc:grpChg chg="mod">
          <ac:chgData name="Miguel De Le Court" userId="d36db037-f62a-4be1-b7dd-67e011f84700" providerId="ADAL" clId="{DECC9263-2657-41D9-A462-A4807C724450}" dt="2023-11-08T00:17:05.235" v="2083" actId="27803"/>
          <ac:grpSpMkLst>
            <pc:docMk/>
            <pc:sldMk cId="1666780189" sldId="312"/>
            <ac:grpSpMk id="4" creationId="{6FB715FC-A7CF-7758-0CDB-CC1519D3E4E2}"/>
          </ac:grpSpMkLst>
        </pc:grpChg>
        <pc:picChg chg="add del mod">
          <ac:chgData name="Miguel De Le Court" userId="d36db037-f62a-4be1-b7dd-67e011f84700" providerId="ADAL" clId="{DECC9263-2657-41D9-A462-A4807C724450}" dt="2023-11-08T00:18:00.506" v="2100" actId="27803"/>
          <ac:picMkLst>
            <pc:docMk/>
            <pc:sldMk cId="1666780189" sldId="312"/>
            <ac:picMk id="3" creationId="{ADA0889C-A4DB-95A7-4FBD-B6AD2053D5C7}"/>
          </ac:picMkLst>
        </pc:picChg>
        <pc:picChg chg="del">
          <ac:chgData name="Miguel De Le Court" userId="d36db037-f62a-4be1-b7dd-67e011f84700" providerId="ADAL" clId="{DECC9263-2657-41D9-A462-A4807C724450}" dt="2023-11-08T00:14:20.206" v="2065" actId="478"/>
          <ac:picMkLst>
            <pc:docMk/>
            <pc:sldMk cId="1666780189" sldId="312"/>
            <ac:picMk id="98" creationId="{61BC422E-2DDC-E8BE-F627-7F03E4327599}"/>
          </ac:picMkLst>
        </pc:picChg>
      </pc:sldChg>
      <pc:sldChg chg="addSp delSp modSp add mod modAnim">
        <pc:chgData name="Miguel De Le Court" userId="d36db037-f62a-4be1-b7dd-67e011f84700" providerId="ADAL" clId="{DECC9263-2657-41D9-A462-A4807C724450}" dt="2023-11-08T02:50:31.485" v="2510"/>
        <pc:sldMkLst>
          <pc:docMk/>
          <pc:sldMk cId="3664789287" sldId="312"/>
        </pc:sldMkLst>
        <pc:spChg chg="mod">
          <ac:chgData name="Miguel De Le Court" userId="d36db037-f62a-4be1-b7dd-67e011f84700" providerId="ADAL" clId="{DECC9263-2657-41D9-A462-A4807C724450}" dt="2023-11-08T02:49:56.361" v="2508" actId="20577"/>
          <ac:spMkLst>
            <pc:docMk/>
            <pc:sldMk cId="3664789287" sldId="312"/>
            <ac:spMk id="184" creationId="{15F3A29C-189C-3CEF-44A8-8110B629E5C4}"/>
          </ac:spMkLst>
        </pc:spChg>
        <pc:picChg chg="add mod">
          <ac:chgData name="Miguel De Le Court" userId="d36db037-f62a-4be1-b7dd-67e011f84700" providerId="ADAL" clId="{DECC9263-2657-41D9-A462-A4807C724450}" dt="2023-11-08T02:49:00.257" v="2467" actId="1076"/>
          <ac:picMkLst>
            <pc:docMk/>
            <pc:sldMk cId="3664789287" sldId="312"/>
            <ac:picMk id="4" creationId="{D044F46E-3BF0-2865-1C1F-5C261B251C45}"/>
          </ac:picMkLst>
        </pc:picChg>
        <pc:picChg chg="del">
          <ac:chgData name="Miguel De Le Court" userId="d36db037-f62a-4be1-b7dd-67e011f84700" providerId="ADAL" clId="{DECC9263-2657-41D9-A462-A4807C724450}" dt="2023-11-08T02:49:04.343" v="2468" actId="478"/>
          <ac:picMkLst>
            <pc:docMk/>
            <pc:sldMk cId="3664789287" sldId="312"/>
            <ac:picMk id="7" creationId="{ABF0621B-7DCA-450F-AA5F-C941FCE9D380}"/>
          </ac:picMkLst>
        </pc:picChg>
        <pc:picChg chg="del">
          <ac:chgData name="Miguel De Le Court" userId="d36db037-f62a-4be1-b7dd-67e011f84700" providerId="ADAL" clId="{DECC9263-2657-41D9-A462-A4807C724450}" dt="2023-11-08T02:49:04.343" v="2468" actId="478"/>
          <ac:picMkLst>
            <pc:docMk/>
            <pc:sldMk cId="3664789287" sldId="312"/>
            <ac:picMk id="8" creationId="{F7212E9A-EE07-9CF1-E074-1B0D19851195}"/>
          </ac:picMkLst>
        </pc:picChg>
      </pc:sldChg>
      <pc:sldChg chg="addSp delSp modSp new del mod ord">
        <pc:chgData name="Miguel De Le Court" userId="d36db037-f62a-4be1-b7dd-67e011f84700" providerId="ADAL" clId="{DECC9263-2657-41D9-A462-A4807C724450}" dt="2023-11-08T12:28:24.844" v="5271" actId="47"/>
        <pc:sldMkLst>
          <pc:docMk/>
          <pc:sldMk cId="1602425938" sldId="313"/>
        </pc:sldMkLst>
        <pc:spChg chg="del mod">
          <ac:chgData name="Miguel De Le Court" userId="d36db037-f62a-4be1-b7dd-67e011f84700" providerId="ADAL" clId="{DECC9263-2657-41D9-A462-A4807C724450}" dt="2023-11-08T03:42:33.011" v="3271" actId="478"/>
          <ac:spMkLst>
            <pc:docMk/>
            <pc:sldMk cId="1602425938" sldId="313"/>
            <ac:spMk id="2" creationId="{E411058C-961B-1F2A-EBE7-EBD70531EED6}"/>
          </ac:spMkLst>
        </pc:spChg>
        <pc:spChg chg="mod">
          <ac:chgData name="Miguel De Le Court" userId="d36db037-f62a-4be1-b7dd-67e011f84700" providerId="ADAL" clId="{DECC9263-2657-41D9-A462-A4807C724450}" dt="2023-11-08T03:43:09.045" v="3358" actId="5793"/>
          <ac:spMkLst>
            <pc:docMk/>
            <pc:sldMk cId="1602425938" sldId="313"/>
            <ac:spMk id="3" creationId="{18494EE4-31F9-F313-9C26-42104FD43BA4}"/>
          </ac:spMkLst>
        </pc:spChg>
        <pc:spChg chg="add mod">
          <ac:chgData name="Miguel De Le Court" userId="d36db037-f62a-4be1-b7dd-67e011f84700" providerId="ADAL" clId="{DECC9263-2657-41D9-A462-A4807C724450}" dt="2023-11-08T03:42:49.648" v="3311" actId="20577"/>
          <ac:spMkLst>
            <pc:docMk/>
            <pc:sldMk cId="1602425938" sldId="313"/>
            <ac:spMk id="4" creationId="{A41E4014-BB2B-472C-F923-50D5F65A9528}"/>
          </ac:spMkLst>
        </pc:spChg>
        <pc:spChg chg="add del mod">
          <ac:chgData name="Miguel De Le Court" userId="d36db037-f62a-4be1-b7dd-67e011f84700" providerId="ADAL" clId="{DECC9263-2657-41D9-A462-A4807C724450}" dt="2023-11-08T03:42:34.783" v="3272" actId="478"/>
          <ac:spMkLst>
            <pc:docMk/>
            <pc:sldMk cId="1602425938" sldId="313"/>
            <ac:spMk id="6" creationId="{576C9786-8676-3491-AC8C-F3669A36D74C}"/>
          </ac:spMkLst>
        </pc:spChg>
      </pc:sldChg>
      <pc:sldChg chg="addSp delSp modSp add del mod modTransition">
        <pc:chgData name="Miguel De Le Court" userId="d36db037-f62a-4be1-b7dd-67e011f84700" providerId="ADAL" clId="{DECC9263-2657-41D9-A462-A4807C724450}" dt="2023-11-08T00:18:17.780" v="2112" actId="47"/>
        <pc:sldMkLst>
          <pc:docMk/>
          <pc:sldMk cId="1602800467" sldId="313"/>
        </pc:sldMkLst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5" creationId="{79E29756-4E90-C719-C4D9-6C0B75C0AF96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6" creationId="{B470E0B5-B144-EB48-AFDA-446508BBA3A0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7" creationId="{D35AD43C-43EE-DBE6-7AE6-265335B3BF4D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8" creationId="{0992D9D9-53A3-ED60-D9CD-E885D03DB790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9" creationId="{5B2C079B-0BFE-8116-5241-539A203AF1C6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10" creationId="{D4661EA1-A48B-BDD4-B378-679845863D91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11" creationId="{4867B65A-6967-BBBD-4EAF-DFEBBD8A89E1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13" creationId="{89F5DBA2-4A84-5747-13E2-411CBA346840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14" creationId="{3CAFC295-C3D5-F4B2-CCCC-EB4AA3ADC132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15" creationId="{E2CE1B75-B074-8F97-16AD-FC2662514BB7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16" creationId="{FC43D613-91F4-06D0-A953-33DE85D626DA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17" creationId="{E2F12881-F755-CC2C-9606-8156586D2C89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18" creationId="{B946FAD7-9675-645B-542A-DCF4E5995E83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19" creationId="{3018BF53-724B-2384-47C1-00505E8C09BB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20" creationId="{A7C24E3E-C942-5AC4-C6D7-E30381A9686B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21" creationId="{9378A0D4-CA76-4688-D018-356967394949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22" creationId="{AB214DCB-C2A5-56C7-4D7C-3DF0D3E44004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23" creationId="{62222706-2CAB-2CCF-AF58-25123B071855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24" creationId="{2686B579-8702-FEB7-BF6C-AFFDCE6987C6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25" creationId="{D1B3EBCF-C11F-E4F7-BA40-7471462A425E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26" creationId="{394607FD-0FF9-EEB9-AA0A-79DB389F1541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27" creationId="{5D52586F-1119-A82B-01DC-717E0B53F936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28" creationId="{4AECFA0F-6F1F-1EBB-F709-5F690F03CCAD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29" creationId="{B9331573-F29B-21A2-E1AD-5F3B91B3E680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30" creationId="{4865BCE1-52B2-DB6D-E339-7F4ECD6FF701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31" creationId="{79358D7D-1FD6-17F1-FFF5-0E5ACDB0DEC7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32" creationId="{FB9180A6-DB3E-7640-539D-27F0D7378A32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33" creationId="{5AC65396-AA4E-7C4E-5BEE-454738A3F833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34" creationId="{824D4C7E-C3F2-8659-06F6-09D4C7509B8A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35" creationId="{0A41A8DB-6494-CDB3-49A2-E38682D6C687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36" creationId="{7427417F-F697-1738-677D-A43E876882D6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37" creationId="{A896C6B4-BEF2-EBF0-5225-30D0F3F738B1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38" creationId="{6489A778-CAC4-1BC4-8C9D-AD1CF8E6618F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39" creationId="{FE5D7287-396E-75BF-7ABF-A9B381CC17DF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40" creationId="{A1687A2E-DC7A-1D15-87E0-E1202E7E2225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41" creationId="{F7198DBB-EFB6-3A15-EA87-CE4B27E01C47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42" creationId="{BC053D42-F1BF-AA9D-A946-40C288CF3580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43" creationId="{0E8B2CB6-F357-DEBC-0DD2-E52FB5D1C469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44" creationId="{D09AE93C-4686-D4E7-7F7D-69E51B3B86B4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45" creationId="{EC9A02C8-D5F4-2B72-AE65-7EC9C71F6D8C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46" creationId="{3D220A72-B7D1-8A73-6A23-3B8C3EDC5F96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47" creationId="{0A79B879-AFCB-C8B3-81DF-4A77F9CD5BC0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48" creationId="{F05859E3-BF05-0F8F-A158-85C38C9516F5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49" creationId="{DBD87E0F-1232-9D8E-A440-CB9473C8366A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50" creationId="{4ABBD5DD-3370-BAA4-8623-7A8EA2A121D6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51" creationId="{E76D1AEE-4F0A-CA62-B041-47EC1F36995F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52" creationId="{ADDCCC8E-B378-67CE-A1E9-EEF4A4397CD9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53" creationId="{1F3250D4-CFF0-5B2C-3722-2EB878CD9109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54" creationId="{03AC08B3-7096-9BC6-EFDD-09372AB9C5B6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55" creationId="{02D56CC7-FB6F-F207-0C33-23A7EEFA379C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56" creationId="{1645C7E3-461C-D04E-9208-26BACDA292AC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57" creationId="{AC6FD718-7854-7037-72A1-3BC0693ACEAC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58" creationId="{410DDC94-C7E4-6C71-E04A-4AF8FBD4C090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59" creationId="{C526B385-FA37-9358-A301-C35A58EB3BF4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60" creationId="{D3C55AE8-0EF4-D1AB-F1C6-09A900829CFA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61" creationId="{F3EE31FE-6F97-D4E2-6357-B9DCADE08A54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62" creationId="{7D7160B9-ADBC-189C-B86F-0736863FEA64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63" creationId="{EC9F22C8-B295-FFBD-FC66-9283AEEB42CC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64" creationId="{2E78EA4A-F8D2-7BE1-4D57-9D356CE0AEBA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65" creationId="{7B11B58D-DF0A-7C50-93FC-D65D08A3D02A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66" creationId="{F32D177C-A99C-E88E-72A2-CD27B4F18563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67" creationId="{4F29BFF3-BC8A-C99C-5725-F78421A13A4D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68" creationId="{C4D396FC-CCE3-56CA-1024-3DA5E5138BA1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69" creationId="{736BAEE2-766A-61E5-D916-91C700F48E12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70" creationId="{4A9497C7-A8D2-6A77-22D7-2CA42B15C938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71" creationId="{7E78CF4B-F348-EEBB-3DBA-5D78491F9D8F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72" creationId="{63EDB752-F996-DF0A-10D9-B469871223C8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73" creationId="{A5A773A9-CA63-BA5E-C522-7AEFE47A0026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74" creationId="{4C2CDAD1-9D71-E517-E506-4134B547AE24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75" creationId="{3221B2EA-12FA-92BD-80C8-6B72F56BBAE4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76" creationId="{A7232B9C-D3E5-A3ED-A40B-9CD30CF760F3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77" creationId="{9C04FBD9-2977-7510-3DED-D56851998495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78" creationId="{975A83D8-394C-6B12-19CE-5A0275D0B45F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79" creationId="{C9460090-8534-7257-118A-CEB570EFB595}"/>
          </ac:spMkLst>
        </pc:spChg>
        <pc:spChg chg="mod topLvl">
          <ac:chgData name="Miguel De Le Court" userId="d36db037-f62a-4be1-b7dd-67e011f84700" providerId="ADAL" clId="{DECC9263-2657-41D9-A462-A4807C724450}" dt="2023-11-08T00:18:12.473" v="2110" actId="368"/>
          <ac:spMkLst>
            <pc:docMk/>
            <pc:sldMk cId="1602800467" sldId="313"/>
            <ac:spMk id="80" creationId="{20764C04-9C10-E5E8-341D-6E45CEC1C747}"/>
          </ac:spMkLst>
        </pc:spChg>
        <pc:grpChg chg="add del mod">
          <ac:chgData name="Miguel De Le Court" userId="d36db037-f62a-4be1-b7dd-67e011f84700" providerId="ADAL" clId="{DECC9263-2657-41D9-A462-A4807C724450}" dt="2023-11-08T00:18:16.553" v="2111" actId="478"/>
          <ac:grpSpMkLst>
            <pc:docMk/>
            <pc:sldMk cId="1602800467" sldId="313"/>
            <ac:grpSpMk id="4" creationId="{A33CE53E-1BE1-54F4-AE21-9088E4E9C4DC}"/>
          </ac:grpSpMkLst>
        </pc:grpChg>
        <pc:picChg chg="add del mod">
          <ac:chgData name="Miguel De Le Court" userId="d36db037-f62a-4be1-b7dd-67e011f84700" providerId="ADAL" clId="{DECC9263-2657-41D9-A462-A4807C724450}" dt="2023-11-08T00:14:51.137" v="2074" actId="27803"/>
          <ac:picMkLst>
            <pc:docMk/>
            <pc:sldMk cId="1602800467" sldId="313"/>
            <ac:picMk id="3" creationId="{DF07D7B5-2685-FCC9-6EB9-F43078634061}"/>
          </ac:picMkLst>
        </pc:picChg>
        <pc:picChg chg="del">
          <ac:chgData name="Miguel De Le Court" userId="d36db037-f62a-4be1-b7dd-67e011f84700" providerId="ADAL" clId="{DECC9263-2657-41D9-A462-A4807C724450}" dt="2023-11-08T00:14:40.295" v="2071" actId="478"/>
          <ac:picMkLst>
            <pc:docMk/>
            <pc:sldMk cId="1602800467" sldId="313"/>
            <ac:picMk id="98" creationId="{61BC422E-2DDC-E8BE-F627-7F03E4327599}"/>
          </ac:picMkLst>
        </pc:picChg>
      </pc:sldChg>
      <pc:sldChg chg="addSp delSp modSp add mod setBg addAnim delAnim modAnim">
        <pc:chgData name="Miguel De Le Court" userId="d36db037-f62a-4be1-b7dd-67e011f84700" providerId="ADAL" clId="{DECC9263-2657-41D9-A462-A4807C724450}" dt="2023-11-08T12:33:22.199" v="5414" actId="14100"/>
        <pc:sldMkLst>
          <pc:docMk/>
          <pc:sldMk cId="3136516895" sldId="314"/>
        </pc:sldMkLst>
        <pc:spChg chg="add del mod">
          <ac:chgData name="Miguel De Le Court" userId="d36db037-f62a-4be1-b7dd-67e011f84700" providerId="ADAL" clId="{DECC9263-2657-41D9-A462-A4807C724450}" dt="2023-11-08T12:30:40.369" v="5277" actId="20577"/>
          <ac:spMkLst>
            <pc:docMk/>
            <pc:sldMk cId="3136516895" sldId="314"/>
            <ac:spMk id="2" creationId="{D8671AAC-087A-2ED6-DC76-FB999F33E9FA}"/>
          </ac:spMkLst>
        </pc:spChg>
        <pc:spChg chg="add del mod">
          <ac:chgData name="Miguel De Le Court" userId="d36db037-f62a-4be1-b7dd-67e011f84700" providerId="ADAL" clId="{DECC9263-2657-41D9-A462-A4807C724450}" dt="2023-11-08T12:33:22.199" v="5414" actId="14100"/>
          <ac:spMkLst>
            <pc:docMk/>
            <pc:sldMk cId="3136516895" sldId="314"/>
            <ac:spMk id="3" creationId="{485BA95E-BF8E-A9D0-3C93-359B9D7DAB0D}"/>
          </ac:spMkLst>
        </pc:spChg>
        <pc:spChg chg="mod">
          <ac:chgData name="Miguel De Le Court" userId="d36db037-f62a-4be1-b7dd-67e011f84700" providerId="ADAL" clId="{DECC9263-2657-41D9-A462-A4807C724450}" dt="2023-11-08T12:32:49.517" v="5376" actId="1076"/>
          <ac:spMkLst>
            <pc:docMk/>
            <pc:sldMk cId="3136516895" sldId="314"/>
            <ac:spMk id="5" creationId="{15F1AEA4-D355-E679-F58B-C8E4CBEAD3E0}"/>
          </ac:spMkLst>
        </pc:spChg>
        <pc:spChg chg="add del mod">
          <ac:chgData name="Miguel De Le Court" userId="d36db037-f62a-4be1-b7dd-67e011f84700" providerId="ADAL" clId="{DECC9263-2657-41D9-A462-A4807C724450}" dt="2023-11-08T04:18:20.940" v="4717"/>
          <ac:spMkLst>
            <pc:docMk/>
            <pc:sldMk cId="3136516895" sldId="314"/>
            <ac:spMk id="23" creationId="{5B373BC6-E19A-A8A7-3DA3-246487A3AE9B}"/>
          </ac:spMkLst>
        </pc:spChg>
        <pc:spChg chg="add del">
          <ac:chgData name="Miguel De Le Court" userId="d36db037-f62a-4be1-b7dd-67e011f84700" providerId="ADAL" clId="{DECC9263-2657-41D9-A462-A4807C724450}" dt="2023-11-08T04:22:24.555" v="4727" actId="22"/>
          <ac:spMkLst>
            <pc:docMk/>
            <pc:sldMk cId="3136516895" sldId="314"/>
            <ac:spMk id="25" creationId="{597EE20E-FEDF-3E26-71D3-42E34182FC10}"/>
          </ac:spMkLst>
        </pc:spChg>
        <pc:picChg chg="mod">
          <ac:chgData name="Miguel De Le Court" userId="d36db037-f62a-4be1-b7dd-67e011f84700" providerId="ADAL" clId="{DECC9263-2657-41D9-A462-A4807C724450}" dt="2023-11-08T12:32:49.517" v="5376" actId="1076"/>
          <ac:picMkLst>
            <pc:docMk/>
            <pc:sldMk cId="3136516895" sldId="314"/>
            <ac:picMk id="7" creationId="{150964FB-0BAD-2ABA-36C1-D6FBF7D7978D}"/>
          </ac:picMkLst>
        </pc:picChg>
        <pc:picChg chg="mod">
          <ac:chgData name="Miguel De Le Court" userId="d36db037-f62a-4be1-b7dd-67e011f84700" providerId="ADAL" clId="{DECC9263-2657-41D9-A462-A4807C724450}" dt="2023-11-08T12:32:49.517" v="5376" actId="1076"/>
          <ac:picMkLst>
            <pc:docMk/>
            <pc:sldMk cId="3136516895" sldId="314"/>
            <ac:picMk id="9" creationId="{179D392C-4B73-A536-5961-6347399F3966}"/>
          </ac:picMkLst>
        </pc:picChg>
        <pc:cxnChg chg="add mod">
          <ac:chgData name="Miguel De Le Court" userId="d36db037-f62a-4be1-b7dd-67e011f84700" providerId="ADAL" clId="{DECC9263-2657-41D9-A462-A4807C724450}" dt="2023-11-08T12:32:49.517" v="5376" actId="1076"/>
          <ac:cxnSpMkLst>
            <pc:docMk/>
            <pc:sldMk cId="3136516895" sldId="314"/>
            <ac:cxnSpMk id="6" creationId="{E5131416-71E6-B1E2-D35A-47E0B852D756}"/>
          </ac:cxnSpMkLst>
        </pc:cxnChg>
      </pc:sldChg>
      <pc:sldChg chg="add del">
        <pc:chgData name="Miguel De Le Court" userId="d36db037-f62a-4be1-b7dd-67e011f84700" providerId="ADAL" clId="{DECC9263-2657-41D9-A462-A4807C724450}" dt="2023-11-08T04:18:29.356" v="4719"/>
        <pc:sldMkLst>
          <pc:docMk/>
          <pc:sldMk cId="491152563" sldId="315"/>
        </pc:sldMkLst>
      </pc:sldChg>
      <pc:sldChg chg="addSp delSp modSp add del mod delAnim">
        <pc:chgData name="Miguel De Le Court" userId="d36db037-f62a-4be1-b7dd-67e011f84700" providerId="ADAL" clId="{DECC9263-2657-41D9-A462-A4807C724450}" dt="2023-11-08T12:31:05.615" v="5297" actId="47"/>
        <pc:sldMkLst>
          <pc:docMk/>
          <pc:sldMk cId="1826879840" sldId="315"/>
        </pc:sldMkLst>
        <pc:spChg chg="mod">
          <ac:chgData name="Miguel De Le Court" userId="d36db037-f62a-4be1-b7dd-67e011f84700" providerId="ADAL" clId="{DECC9263-2657-41D9-A462-A4807C724450}" dt="2023-11-08T09:52:11.846" v="4806" actId="20577"/>
          <ac:spMkLst>
            <pc:docMk/>
            <pc:sldMk cId="1826879840" sldId="315"/>
            <ac:spMk id="2" creationId="{D8671AAC-087A-2ED6-DC76-FB999F33E9FA}"/>
          </ac:spMkLst>
        </pc:spChg>
        <pc:spChg chg="add mod">
          <ac:chgData name="Miguel De Le Court" userId="d36db037-f62a-4be1-b7dd-67e011f84700" providerId="ADAL" clId="{DECC9263-2657-41D9-A462-A4807C724450}" dt="2023-11-08T12:28:58.297" v="5276" actId="20577"/>
          <ac:spMkLst>
            <pc:docMk/>
            <pc:sldMk cId="1826879840" sldId="315"/>
            <ac:spMk id="3" creationId="{44273AB0-3E2A-DDE1-1C65-4674CD8EC167}"/>
          </ac:spMkLst>
        </pc:spChg>
        <pc:spChg chg="del">
          <ac:chgData name="Miguel De Le Court" userId="d36db037-f62a-4be1-b7dd-67e011f84700" providerId="ADAL" clId="{DECC9263-2657-41D9-A462-A4807C724450}" dt="2023-11-08T04:23:33.976" v="4760" actId="478"/>
          <ac:spMkLst>
            <pc:docMk/>
            <pc:sldMk cId="1826879840" sldId="315"/>
            <ac:spMk id="3" creationId="{485BA95E-BF8E-A9D0-3C93-359B9D7DAB0D}"/>
          </ac:spMkLst>
        </pc:spChg>
        <pc:spChg chg="add mod">
          <ac:chgData name="Miguel De Le Court" userId="d36db037-f62a-4be1-b7dd-67e011f84700" providerId="ADAL" clId="{DECC9263-2657-41D9-A462-A4807C724450}" dt="2023-11-08T09:52:32.593" v="4812" actId="5793"/>
          <ac:spMkLst>
            <pc:docMk/>
            <pc:sldMk cId="1826879840" sldId="315"/>
            <ac:spMk id="4" creationId="{37D50598-9362-FD84-B1AF-4A15EBF6A8B4}"/>
          </ac:spMkLst>
        </pc:spChg>
        <pc:spChg chg="del">
          <ac:chgData name="Miguel De Le Court" userId="d36db037-f62a-4be1-b7dd-67e011f84700" providerId="ADAL" clId="{DECC9263-2657-41D9-A462-A4807C724450}" dt="2023-11-08T04:23:33.976" v="4760" actId="478"/>
          <ac:spMkLst>
            <pc:docMk/>
            <pc:sldMk cId="1826879840" sldId="315"/>
            <ac:spMk id="5" creationId="{15F1AEA4-D355-E679-F58B-C8E4CBEAD3E0}"/>
          </ac:spMkLst>
        </pc:spChg>
        <pc:picChg chg="del">
          <ac:chgData name="Miguel De Le Court" userId="d36db037-f62a-4be1-b7dd-67e011f84700" providerId="ADAL" clId="{DECC9263-2657-41D9-A462-A4807C724450}" dt="2023-11-08T04:23:33.976" v="4760" actId="478"/>
          <ac:picMkLst>
            <pc:docMk/>
            <pc:sldMk cId="1826879840" sldId="315"/>
            <ac:picMk id="7" creationId="{150964FB-0BAD-2ABA-36C1-D6FBF7D7978D}"/>
          </ac:picMkLst>
        </pc:picChg>
        <pc:picChg chg="del">
          <ac:chgData name="Miguel De Le Court" userId="d36db037-f62a-4be1-b7dd-67e011f84700" providerId="ADAL" clId="{DECC9263-2657-41D9-A462-A4807C724450}" dt="2023-11-08T04:23:33.976" v="4760" actId="478"/>
          <ac:picMkLst>
            <pc:docMk/>
            <pc:sldMk cId="1826879840" sldId="315"/>
            <ac:picMk id="9" creationId="{179D392C-4B73-A536-5961-6347399F3966}"/>
          </ac:picMkLst>
        </pc:picChg>
        <pc:picChg chg="add del mod">
          <ac:chgData name="Miguel De Le Court" userId="d36db037-f62a-4be1-b7dd-67e011f84700" providerId="ADAL" clId="{DECC9263-2657-41D9-A462-A4807C724450}" dt="2023-11-08T12:26:22.423" v="5204" actId="478"/>
          <ac:picMkLst>
            <pc:docMk/>
            <pc:sldMk cId="1826879840" sldId="315"/>
            <ac:picMk id="1026" creationId="{CACAEEDE-3905-0876-C96F-D0CA11F99FD3}"/>
          </ac:picMkLst>
        </pc:picChg>
        <pc:cxnChg chg="del">
          <ac:chgData name="Miguel De Le Court" userId="d36db037-f62a-4be1-b7dd-67e011f84700" providerId="ADAL" clId="{DECC9263-2657-41D9-A462-A4807C724450}" dt="2023-11-08T04:23:33.976" v="4760" actId="478"/>
          <ac:cxnSpMkLst>
            <pc:docMk/>
            <pc:sldMk cId="1826879840" sldId="315"/>
            <ac:cxnSpMk id="6" creationId="{E5131416-71E6-B1E2-D35A-47E0B852D756}"/>
          </ac:cxnSpMkLst>
        </pc:cxnChg>
      </pc:sldChg>
      <pc:sldChg chg="add del">
        <pc:chgData name="Miguel De Le Court" userId="d36db037-f62a-4be1-b7dd-67e011f84700" providerId="ADAL" clId="{DECC9263-2657-41D9-A462-A4807C724450}" dt="2023-11-08T04:18:29.356" v="4719"/>
        <pc:sldMkLst>
          <pc:docMk/>
          <pc:sldMk cId="2754524602" sldId="316"/>
        </pc:sldMkLst>
      </pc:sldChg>
      <pc:sldMasterChg chg="setBg modSldLayout">
        <pc:chgData name="Miguel De Le Court" userId="d36db037-f62a-4be1-b7dd-67e011f84700" providerId="ADAL" clId="{DECC9263-2657-41D9-A462-A4807C724450}" dt="2023-11-07T20:39:42.852" v="706" actId="1076"/>
        <pc:sldMasterMkLst>
          <pc:docMk/>
          <pc:sldMasterMk cId="3472060822" sldId="2147483690"/>
        </pc:sldMasterMkLst>
        <pc:sldLayoutChg chg="setBg">
          <pc:chgData name="Miguel De Le Court" userId="d36db037-f62a-4be1-b7dd-67e011f84700" providerId="ADAL" clId="{DECC9263-2657-41D9-A462-A4807C724450}" dt="2023-11-07T16:09:50.806" v="52"/>
          <pc:sldLayoutMkLst>
            <pc:docMk/>
            <pc:sldMasterMk cId="3472060822" sldId="2147483690"/>
            <pc:sldLayoutMk cId="4042543950" sldId="2147483691"/>
          </pc:sldLayoutMkLst>
        </pc:sldLayoutChg>
        <pc:sldLayoutChg chg="addSp delSp modSp mod setBg">
          <pc:chgData name="Miguel De Le Court" userId="d36db037-f62a-4be1-b7dd-67e011f84700" providerId="ADAL" clId="{DECC9263-2657-41D9-A462-A4807C724450}" dt="2023-11-07T20:39:42.852" v="706" actId="1076"/>
          <pc:sldLayoutMkLst>
            <pc:docMk/>
            <pc:sldMasterMk cId="3472060822" sldId="2147483690"/>
            <pc:sldLayoutMk cId="3381508193" sldId="2147483692"/>
          </pc:sldLayoutMkLst>
          <pc:spChg chg="add del mod">
            <ac:chgData name="Miguel De Le Court" userId="d36db037-f62a-4be1-b7dd-67e011f84700" providerId="ADAL" clId="{DECC9263-2657-41D9-A462-A4807C724450}" dt="2023-11-07T20:39:25.188" v="702" actId="767"/>
            <ac:spMkLst>
              <pc:docMk/>
              <pc:sldMasterMk cId="3472060822" sldId="2147483690"/>
              <pc:sldLayoutMk cId="3381508193" sldId="2147483692"/>
              <ac:spMk id="7" creationId="{B4E77037-AA6C-8DDA-B7FB-A3E450A68A1A}"/>
            </ac:spMkLst>
          </pc:spChg>
          <pc:spChg chg="add">
            <ac:chgData name="Miguel De Le Court" userId="d36db037-f62a-4be1-b7dd-67e011f84700" providerId="ADAL" clId="{DECC9263-2657-41D9-A462-A4807C724450}" dt="2023-11-07T20:39:26.998" v="703" actId="11529"/>
            <ac:spMkLst>
              <pc:docMk/>
              <pc:sldMasterMk cId="3472060822" sldId="2147483690"/>
              <pc:sldLayoutMk cId="3381508193" sldId="2147483692"/>
              <ac:spMk id="8" creationId="{07DD7E82-F0D4-2801-B36F-4AE1EF7305AA}"/>
            </ac:spMkLst>
          </pc:spChg>
          <pc:spChg chg="add mod">
            <ac:chgData name="Miguel De Le Court" userId="d36db037-f62a-4be1-b7dd-67e011f84700" providerId="ADAL" clId="{DECC9263-2657-41D9-A462-A4807C724450}" dt="2023-11-07T20:39:42.852" v="706" actId="1076"/>
            <ac:spMkLst>
              <pc:docMk/>
              <pc:sldMasterMk cId="3472060822" sldId="2147483690"/>
              <pc:sldLayoutMk cId="3381508193" sldId="2147483692"/>
              <ac:spMk id="9" creationId="{C797F694-3656-3183-BCE2-055CB64AA827}"/>
            </ac:spMkLst>
          </pc:spChg>
        </pc:sldLayoutChg>
        <pc:sldLayoutChg chg="setBg">
          <pc:chgData name="Miguel De Le Court" userId="d36db037-f62a-4be1-b7dd-67e011f84700" providerId="ADAL" clId="{DECC9263-2657-41D9-A462-A4807C724450}" dt="2023-11-07T16:09:50.806" v="52"/>
          <pc:sldLayoutMkLst>
            <pc:docMk/>
            <pc:sldMasterMk cId="3472060822" sldId="2147483690"/>
            <pc:sldLayoutMk cId="3394155839" sldId="2147483693"/>
          </pc:sldLayoutMkLst>
        </pc:sldLayoutChg>
        <pc:sldLayoutChg chg="setBg">
          <pc:chgData name="Miguel De Le Court" userId="d36db037-f62a-4be1-b7dd-67e011f84700" providerId="ADAL" clId="{DECC9263-2657-41D9-A462-A4807C724450}" dt="2023-11-07T16:09:50.806" v="52"/>
          <pc:sldLayoutMkLst>
            <pc:docMk/>
            <pc:sldMasterMk cId="3472060822" sldId="2147483690"/>
            <pc:sldLayoutMk cId="1902727259" sldId="2147483694"/>
          </pc:sldLayoutMkLst>
        </pc:sldLayoutChg>
        <pc:sldLayoutChg chg="setBg">
          <pc:chgData name="Miguel De Le Court" userId="d36db037-f62a-4be1-b7dd-67e011f84700" providerId="ADAL" clId="{DECC9263-2657-41D9-A462-A4807C724450}" dt="2023-11-07T16:09:50.806" v="52"/>
          <pc:sldLayoutMkLst>
            <pc:docMk/>
            <pc:sldMasterMk cId="3472060822" sldId="2147483690"/>
            <pc:sldLayoutMk cId="2686204592" sldId="2147483695"/>
          </pc:sldLayoutMkLst>
        </pc:sldLayoutChg>
        <pc:sldLayoutChg chg="setBg">
          <pc:chgData name="Miguel De Le Court" userId="d36db037-f62a-4be1-b7dd-67e011f84700" providerId="ADAL" clId="{DECC9263-2657-41D9-A462-A4807C724450}" dt="2023-11-07T16:09:50.806" v="52"/>
          <pc:sldLayoutMkLst>
            <pc:docMk/>
            <pc:sldMasterMk cId="3472060822" sldId="2147483690"/>
            <pc:sldLayoutMk cId="763547052" sldId="2147483696"/>
          </pc:sldLayoutMkLst>
        </pc:sldLayoutChg>
        <pc:sldLayoutChg chg="setBg">
          <pc:chgData name="Miguel De Le Court" userId="d36db037-f62a-4be1-b7dd-67e011f84700" providerId="ADAL" clId="{DECC9263-2657-41D9-A462-A4807C724450}" dt="2023-11-07T16:09:50.806" v="52"/>
          <pc:sldLayoutMkLst>
            <pc:docMk/>
            <pc:sldMasterMk cId="3472060822" sldId="2147483690"/>
            <pc:sldLayoutMk cId="1524193383" sldId="2147483697"/>
          </pc:sldLayoutMkLst>
        </pc:sldLayoutChg>
        <pc:sldLayoutChg chg="setBg">
          <pc:chgData name="Miguel De Le Court" userId="d36db037-f62a-4be1-b7dd-67e011f84700" providerId="ADAL" clId="{DECC9263-2657-41D9-A462-A4807C724450}" dt="2023-11-07T16:09:50.806" v="52"/>
          <pc:sldLayoutMkLst>
            <pc:docMk/>
            <pc:sldMasterMk cId="3472060822" sldId="2147483690"/>
            <pc:sldLayoutMk cId="2839615382" sldId="2147483698"/>
          </pc:sldLayoutMkLst>
        </pc:sldLayoutChg>
        <pc:sldLayoutChg chg="setBg">
          <pc:chgData name="Miguel De Le Court" userId="d36db037-f62a-4be1-b7dd-67e011f84700" providerId="ADAL" clId="{DECC9263-2657-41D9-A462-A4807C724450}" dt="2023-11-07T16:09:50.806" v="52"/>
          <pc:sldLayoutMkLst>
            <pc:docMk/>
            <pc:sldMasterMk cId="3472060822" sldId="2147483690"/>
            <pc:sldLayoutMk cId="2017481465" sldId="2147483699"/>
          </pc:sldLayoutMkLst>
        </pc:sldLayoutChg>
        <pc:sldLayoutChg chg="setBg">
          <pc:chgData name="Miguel De Le Court" userId="d36db037-f62a-4be1-b7dd-67e011f84700" providerId="ADAL" clId="{DECC9263-2657-41D9-A462-A4807C724450}" dt="2023-11-07T16:09:50.806" v="52"/>
          <pc:sldLayoutMkLst>
            <pc:docMk/>
            <pc:sldMasterMk cId="3472060822" sldId="2147483690"/>
            <pc:sldLayoutMk cId="375643318" sldId="2147483700"/>
          </pc:sldLayoutMkLst>
        </pc:sldLayoutChg>
        <pc:sldLayoutChg chg="setBg">
          <pc:chgData name="Miguel De Le Court" userId="d36db037-f62a-4be1-b7dd-67e011f84700" providerId="ADAL" clId="{DECC9263-2657-41D9-A462-A4807C724450}" dt="2023-11-07T16:09:50.806" v="52"/>
          <pc:sldLayoutMkLst>
            <pc:docMk/>
            <pc:sldMasterMk cId="3472060822" sldId="2147483690"/>
            <pc:sldLayoutMk cId="4235567031" sldId="2147483701"/>
          </pc:sldLayoutMkLst>
        </pc:sldLayoutChg>
      </pc:sldMasterChg>
    </pc:docChg>
  </pc:docChgLst>
  <pc:docChgLst>
    <pc:chgData name="Miguel De Le Court" userId="d36db037-f62a-4be1-b7dd-67e011f84700" providerId="ADAL" clId="{2D027D05-CAB6-45B8-A064-51DAB8A057AB}"/>
    <pc:docChg chg="undo custSel addSld modSld">
      <pc:chgData name="Miguel De Le Court" userId="d36db037-f62a-4be1-b7dd-67e011f84700" providerId="ADAL" clId="{2D027D05-CAB6-45B8-A064-51DAB8A057AB}" dt="2023-11-06T04:55:19.717" v="380" actId="12"/>
      <pc:docMkLst>
        <pc:docMk/>
      </pc:docMkLst>
      <pc:sldChg chg="addSp delSp mod">
        <pc:chgData name="Miguel De Le Court" userId="d36db037-f62a-4be1-b7dd-67e011f84700" providerId="ADAL" clId="{2D027D05-CAB6-45B8-A064-51DAB8A057AB}" dt="2023-11-06T04:51:34.829" v="105" actId="478"/>
        <pc:sldMkLst>
          <pc:docMk/>
          <pc:sldMk cId="3251989854" sldId="262"/>
        </pc:sldMkLst>
        <pc:picChg chg="add del">
          <ac:chgData name="Miguel De Le Court" userId="d36db037-f62a-4be1-b7dd-67e011f84700" providerId="ADAL" clId="{2D027D05-CAB6-45B8-A064-51DAB8A057AB}" dt="2023-11-06T04:51:16.681" v="102" actId="478"/>
          <ac:picMkLst>
            <pc:docMk/>
            <pc:sldMk cId="3251989854" sldId="262"/>
            <ac:picMk id="10" creationId="{C657F0D7-588D-82C8-5699-1B43C00F41A4}"/>
          </ac:picMkLst>
        </pc:picChg>
        <pc:picChg chg="add del">
          <ac:chgData name="Miguel De Le Court" userId="d36db037-f62a-4be1-b7dd-67e011f84700" providerId="ADAL" clId="{2D027D05-CAB6-45B8-A064-51DAB8A057AB}" dt="2023-11-06T04:51:34.829" v="105" actId="478"/>
          <ac:picMkLst>
            <pc:docMk/>
            <pc:sldMk cId="3251989854" sldId="262"/>
            <ac:picMk id="18" creationId="{B820CB81-82BE-F4DD-6DC5-FF97661C6488}"/>
          </ac:picMkLst>
        </pc:picChg>
      </pc:sldChg>
      <pc:sldChg chg="addSp delSp modSp mod">
        <pc:chgData name="Miguel De Le Court" userId="d36db037-f62a-4be1-b7dd-67e011f84700" providerId="ADAL" clId="{2D027D05-CAB6-45B8-A064-51DAB8A057AB}" dt="2023-11-06T04:50:48.644" v="99" actId="20577"/>
        <pc:sldMkLst>
          <pc:docMk/>
          <pc:sldMk cId="3694758549" sldId="287"/>
        </pc:sldMkLst>
        <pc:spChg chg="add del mod">
          <ac:chgData name="Miguel De Le Court" userId="d36db037-f62a-4be1-b7dd-67e011f84700" providerId="ADAL" clId="{2D027D05-CAB6-45B8-A064-51DAB8A057AB}" dt="2023-11-06T04:50:48.644" v="99" actId="20577"/>
          <ac:spMkLst>
            <pc:docMk/>
            <pc:sldMk cId="3694758549" sldId="287"/>
            <ac:spMk id="2" creationId="{315730F6-165C-00E4-CDBA-BBC002DC5D50}"/>
          </ac:spMkLst>
        </pc:spChg>
        <pc:spChg chg="mod">
          <ac:chgData name="Miguel De Le Court" userId="d36db037-f62a-4be1-b7dd-67e011f84700" providerId="ADAL" clId="{2D027D05-CAB6-45B8-A064-51DAB8A057AB}" dt="2023-11-06T04:50:17.437" v="71" actId="20577"/>
          <ac:spMkLst>
            <pc:docMk/>
            <pc:sldMk cId="3694758549" sldId="287"/>
            <ac:spMk id="6" creationId="{813CF5DB-2D44-3103-6FA4-D00F36610D57}"/>
          </ac:spMkLst>
        </pc:spChg>
        <pc:picChg chg="add del">
          <ac:chgData name="Miguel De Le Court" userId="d36db037-f62a-4be1-b7dd-67e011f84700" providerId="ADAL" clId="{2D027D05-CAB6-45B8-A064-51DAB8A057AB}" dt="2023-11-06T04:49:56.309" v="4" actId="478"/>
          <ac:picMkLst>
            <pc:docMk/>
            <pc:sldMk cId="3694758549" sldId="287"/>
            <ac:picMk id="10" creationId="{44DAB9FF-F9C2-C02B-5DE1-49C77473971C}"/>
          </ac:picMkLst>
        </pc:picChg>
      </pc:sldChg>
      <pc:sldChg chg="delSp modSp mod">
        <pc:chgData name="Miguel De Le Court" userId="d36db037-f62a-4be1-b7dd-67e011f84700" providerId="ADAL" clId="{2D027D05-CAB6-45B8-A064-51DAB8A057AB}" dt="2023-11-06T04:53:26.258" v="140"/>
        <pc:sldMkLst>
          <pc:docMk/>
          <pc:sldMk cId="1888039930" sldId="292"/>
        </pc:sldMkLst>
        <pc:spChg chg="mod">
          <ac:chgData name="Miguel De Le Court" userId="d36db037-f62a-4be1-b7dd-67e011f84700" providerId="ADAL" clId="{2D027D05-CAB6-45B8-A064-51DAB8A057AB}" dt="2023-11-06T04:53:26.258" v="140"/>
          <ac:spMkLst>
            <pc:docMk/>
            <pc:sldMk cId="1888039930" sldId="292"/>
            <ac:spMk id="19" creationId="{A072A4FC-AA28-F340-C83A-6EEB2B1E260B}"/>
          </ac:spMkLst>
        </pc:spChg>
        <pc:picChg chg="del">
          <ac:chgData name="Miguel De Le Court" userId="d36db037-f62a-4be1-b7dd-67e011f84700" providerId="ADAL" clId="{2D027D05-CAB6-45B8-A064-51DAB8A057AB}" dt="2023-11-06T04:51:54.497" v="106" actId="478"/>
          <ac:picMkLst>
            <pc:docMk/>
            <pc:sldMk cId="1888039930" sldId="292"/>
            <ac:picMk id="14" creationId="{9456B16B-BF8B-4529-5D17-FB591493370B}"/>
          </ac:picMkLst>
        </pc:picChg>
      </pc:sldChg>
      <pc:sldChg chg="addSp delSp modSp add mod">
        <pc:chgData name="Miguel De Le Court" userId="d36db037-f62a-4be1-b7dd-67e011f84700" providerId="ADAL" clId="{2D027D05-CAB6-45B8-A064-51DAB8A057AB}" dt="2023-11-06T04:55:19.717" v="380" actId="12"/>
        <pc:sldMkLst>
          <pc:docMk/>
          <pc:sldMk cId="1931947300" sldId="304"/>
        </pc:sldMkLst>
        <pc:spChg chg="add mod">
          <ac:chgData name="Miguel De Le Court" userId="d36db037-f62a-4be1-b7dd-67e011f84700" providerId="ADAL" clId="{2D027D05-CAB6-45B8-A064-51DAB8A057AB}" dt="2023-11-06T04:55:19.717" v="380" actId="12"/>
          <ac:spMkLst>
            <pc:docMk/>
            <pc:sldMk cId="1931947300" sldId="304"/>
            <ac:spMk id="3" creationId="{38552F4A-9868-8BE0-0078-59D35FB2316F}"/>
          </ac:spMkLst>
        </pc:spChg>
        <pc:spChg chg="mod">
          <ac:chgData name="Miguel De Le Court" userId="d36db037-f62a-4be1-b7dd-67e011f84700" providerId="ADAL" clId="{2D027D05-CAB6-45B8-A064-51DAB8A057AB}" dt="2023-11-06T04:54:00.293" v="203" actId="20577"/>
          <ac:spMkLst>
            <pc:docMk/>
            <pc:sldMk cId="1931947300" sldId="304"/>
            <ac:spMk id="18" creationId="{FE868134-80E5-C988-16D8-A7B59D49229E}"/>
          </ac:spMkLst>
        </pc:spChg>
        <pc:spChg chg="del">
          <ac:chgData name="Miguel De Le Court" userId="d36db037-f62a-4be1-b7dd-67e011f84700" providerId="ADAL" clId="{2D027D05-CAB6-45B8-A064-51DAB8A057AB}" dt="2023-11-06T04:53:34.934" v="142" actId="478"/>
          <ac:spMkLst>
            <pc:docMk/>
            <pc:sldMk cId="1931947300" sldId="304"/>
            <ac:spMk id="19" creationId="{A072A4FC-AA28-F340-C83A-6EEB2B1E260B}"/>
          </ac:spMkLst>
        </pc:spChg>
        <pc:picChg chg="del">
          <ac:chgData name="Miguel De Le Court" userId="d36db037-f62a-4be1-b7dd-67e011f84700" providerId="ADAL" clId="{2D027D05-CAB6-45B8-A064-51DAB8A057AB}" dt="2023-11-06T04:53:34.934" v="142" actId="478"/>
          <ac:picMkLst>
            <pc:docMk/>
            <pc:sldMk cId="1931947300" sldId="304"/>
            <ac:picMk id="2" creationId="{088862B8-82D4-36FE-3C02-6AE1BD12CFF9}"/>
          </ac:picMkLst>
        </pc:picChg>
      </pc:sldChg>
    </pc:docChg>
  </pc:docChgLst>
  <pc:docChgLst>
    <pc:chgData name="Miguel De Le Court" userId="S::miguel.delecourt@uclouvain.be::d36db037-f62a-4be1-b7dd-67e011f84700" providerId="AD" clId="Web-{329D3892-2AA6-4A3C-9C18-14D82D5E86B1}"/>
    <pc:docChg chg="addSld modSld">
      <pc:chgData name="Miguel De Le Court" userId="S::miguel.delecourt@uclouvain.be::d36db037-f62a-4be1-b7dd-67e011f84700" providerId="AD" clId="Web-{329D3892-2AA6-4A3C-9C18-14D82D5E86B1}" dt="2023-04-21T01:19:23.183" v="14"/>
      <pc:docMkLst>
        <pc:docMk/>
      </pc:docMkLst>
      <pc:sldChg chg="addSp delSp modSp mod setBg setClrOvrMap">
        <pc:chgData name="Miguel De Le Court" userId="S::miguel.delecourt@uclouvain.be::d36db037-f62a-4be1-b7dd-67e011f84700" providerId="AD" clId="Web-{329D3892-2AA6-4A3C-9C18-14D82D5E86B1}" dt="2023-04-21T01:09:35.904" v="13" actId="1076"/>
        <pc:sldMkLst>
          <pc:docMk/>
          <pc:sldMk cId="475595101" sldId="263"/>
        </pc:sldMkLst>
        <pc:spChg chg="mod ord">
          <ac:chgData name="Miguel De Le Court" userId="S::miguel.delecourt@uclouvain.be::d36db037-f62a-4be1-b7dd-67e011f84700" providerId="AD" clId="Web-{329D3892-2AA6-4A3C-9C18-14D82D5E86B1}" dt="2023-04-21T01:08:53.528" v="11"/>
          <ac:spMkLst>
            <pc:docMk/>
            <pc:sldMk cId="475595101" sldId="263"/>
            <ac:spMk id="2" creationId="{EEFDDEF9-48B8-4AF5-5758-55CBC2F20582}"/>
          </ac:spMkLst>
        </pc:spChg>
        <pc:spChg chg="add del mod">
          <ac:chgData name="Miguel De Le Court" userId="S::miguel.delecourt@uclouvain.be::d36db037-f62a-4be1-b7dd-67e011f84700" providerId="AD" clId="Web-{329D3892-2AA6-4A3C-9C18-14D82D5E86B1}" dt="2023-04-21T01:06:31.226" v="9"/>
          <ac:spMkLst>
            <pc:docMk/>
            <pc:sldMk cId="475595101" sldId="263"/>
            <ac:spMk id="4" creationId="{6E90328C-BE64-067B-577F-70C750534C77}"/>
          </ac:spMkLst>
        </pc:spChg>
        <pc:spChg chg="add del">
          <ac:chgData name="Miguel De Le Court" userId="S::miguel.delecourt@uclouvain.be::d36db037-f62a-4be1-b7dd-67e011f84700" providerId="AD" clId="Web-{329D3892-2AA6-4A3C-9C18-14D82D5E86B1}" dt="2023-04-21T01:08:53.528" v="11"/>
          <ac:spMkLst>
            <pc:docMk/>
            <pc:sldMk cId="475595101" sldId="263"/>
            <ac:spMk id="11" creationId="{0671A8AE-40A1-4631-A6B8-581AFF065482}"/>
          </ac:spMkLst>
        </pc:spChg>
        <pc:spChg chg="add del">
          <ac:chgData name="Miguel De Le Court" userId="S::miguel.delecourt@uclouvain.be::d36db037-f62a-4be1-b7dd-67e011f84700" providerId="AD" clId="Web-{329D3892-2AA6-4A3C-9C18-14D82D5E86B1}" dt="2023-04-21T01:08:53.528" v="11"/>
          <ac:spMkLst>
            <pc:docMk/>
            <pc:sldMk cId="475595101" sldId="263"/>
            <ac:spMk id="12" creationId="{AF2F604E-43BE-4DC3-B983-E071523364F8}"/>
          </ac:spMkLst>
        </pc:spChg>
        <pc:spChg chg="add del">
          <ac:chgData name="Miguel De Le Court" userId="S::miguel.delecourt@uclouvain.be::d36db037-f62a-4be1-b7dd-67e011f84700" providerId="AD" clId="Web-{329D3892-2AA6-4A3C-9C18-14D82D5E86B1}" dt="2023-04-21T01:08:53.528" v="11"/>
          <ac:spMkLst>
            <pc:docMk/>
            <pc:sldMk cId="475595101" sldId="263"/>
            <ac:spMk id="13" creationId="{AB58EF07-17C2-48CF-ABB0-EEF1F17CB8F0}"/>
          </ac:spMkLst>
        </pc:spChg>
        <pc:spChg chg="add del">
          <ac:chgData name="Miguel De Le Court" userId="S::miguel.delecourt@uclouvain.be::d36db037-f62a-4be1-b7dd-67e011f84700" providerId="AD" clId="Web-{329D3892-2AA6-4A3C-9C18-14D82D5E86B1}" dt="2023-04-21T01:08:53.528" v="11"/>
          <ac:spMkLst>
            <pc:docMk/>
            <pc:sldMk cId="475595101" sldId="263"/>
            <ac:spMk id="14" creationId="{08C9B587-E65E-4B52-B37C-ABEBB6E87928}"/>
          </ac:spMkLst>
        </pc:spChg>
        <pc:picChg chg="add mod">
          <ac:chgData name="Miguel De Le Court" userId="S::miguel.delecourt@uclouvain.be::d36db037-f62a-4be1-b7dd-67e011f84700" providerId="AD" clId="Web-{329D3892-2AA6-4A3C-9C18-14D82D5E86B1}" dt="2023-04-21T01:09:35.904" v="13" actId="1076"/>
          <ac:picMkLst>
            <pc:docMk/>
            <pc:sldMk cId="475595101" sldId="263"/>
            <ac:picMk id="3" creationId="{141F827F-682B-5FDC-D3C7-E0F2CC4495BD}"/>
          </ac:picMkLst>
        </pc:picChg>
      </pc:sldChg>
      <pc:sldChg chg="addSp modSp add replId">
        <pc:chgData name="Miguel De Le Court" userId="S::miguel.delecourt@uclouvain.be::d36db037-f62a-4be1-b7dd-67e011f84700" providerId="AD" clId="Web-{329D3892-2AA6-4A3C-9C18-14D82D5E86B1}" dt="2023-04-21T01:19:23.183" v="14"/>
        <pc:sldMkLst>
          <pc:docMk/>
          <pc:sldMk cId="2257565314" sldId="265"/>
        </pc:sldMkLst>
        <pc:picChg chg="add mod">
          <ac:chgData name="Miguel De Le Court" userId="S::miguel.delecourt@uclouvain.be::d36db037-f62a-4be1-b7dd-67e011f84700" providerId="AD" clId="Web-{329D3892-2AA6-4A3C-9C18-14D82D5E86B1}" dt="2023-04-21T01:19:23.183" v="14"/>
          <ac:picMkLst>
            <pc:docMk/>
            <pc:sldMk cId="2257565314" sldId="265"/>
            <ac:picMk id="3" creationId="{6394A5C8-BDCB-3631-6186-85D80C90632C}"/>
          </ac:picMkLst>
        </pc:picChg>
      </pc:sldChg>
      <pc:sldChg chg="addSp delSp modSp add replId">
        <pc:chgData name="Miguel De Le Court" userId="S::miguel.delecourt@uclouvain.be::d36db037-f62a-4be1-b7dd-67e011f84700" providerId="AD" clId="Web-{329D3892-2AA6-4A3C-9C18-14D82D5E86B1}" dt="2023-04-21T01:03:44.424" v="4"/>
        <pc:sldMkLst>
          <pc:docMk/>
          <pc:sldMk cId="2704078718" sldId="266"/>
        </pc:sldMkLst>
        <pc:picChg chg="add del mod">
          <ac:chgData name="Miguel De Le Court" userId="S::miguel.delecourt@uclouvain.be::d36db037-f62a-4be1-b7dd-67e011f84700" providerId="AD" clId="Web-{329D3892-2AA6-4A3C-9C18-14D82D5E86B1}" dt="2023-04-21T01:03:44.424" v="4"/>
          <ac:picMkLst>
            <pc:docMk/>
            <pc:sldMk cId="2704078718" sldId="266"/>
            <ac:picMk id="3" creationId="{EA99EB1A-F71F-1D40-E5E4-1E9B3857F1F3}"/>
          </ac:picMkLst>
        </pc:picChg>
      </pc:sldChg>
    </pc:docChg>
  </pc:docChgLst>
  <pc:docChgLst>
    <pc:chgData name="Miguel De Le Court" userId="S::miguel.delecourt@uclouvain.be::d36db037-f62a-4be1-b7dd-67e011f84700" providerId="AD" clId="Web-{099BFE6A-874F-AEBA-4D9E-ABA677A2C493}"/>
    <pc:docChg chg="modSld">
      <pc:chgData name="Miguel De Le Court" userId="S::miguel.delecourt@uclouvain.be::d36db037-f62a-4be1-b7dd-67e011f84700" providerId="AD" clId="Web-{099BFE6A-874F-AEBA-4D9E-ABA677A2C493}" dt="2023-10-26T09:05:39.955" v="2" actId="1076"/>
      <pc:docMkLst>
        <pc:docMk/>
      </pc:docMkLst>
      <pc:sldChg chg="modSp">
        <pc:chgData name="Miguel De Le Court" userId="S::miguel.delecourt@uclouvain.be::d36db037-f62a-4be1-b7dd-67e011f84700" providerId="AD" clId="Web-{099BFE6A-874F-AEBA-4D9E-ABA677A2C493}" dt="2023-10-26T09:05:39.955" v="2" actId="1076"/>
        <pc:sldMkLst>
          <pc:docMk/>
          <pc:sldMk cId="3251989854" sldId="262"/>
        </pc:sldMkLst>
        <pc:spChg chg="mod">
          <ac:chgData name="Miguel De Le Court" userId="S::miguel.delecourt@uclouvain.be::d36db037-f62a-4be1-b7dd-67e011f84700" providerId="AD" clId="Web-{099BFE6A-874F-AEBA-4D9E-ABA677A2C493}" dt="2023-10-26T09:05:39.955" v="2" actId="1076"/>
          <ac:spMkLst>
            <pc:docMk/>
            <pc:sldMk cId="3251989854" sldId="262"/>
            <ac:spMk id="19" creationId="{55A49815-87BE-0153-F155-EE614066AD1B}"/>
          </ac:spMkLst>
        </pc:spChg>
        <pc:picChg chg="mod">
          <ac:chgData name="Miguel De Le Court" userId="S::miguel.delecourt@uclouvain.be::d36db037-f62a-4be1-b7dd-67e011f84700" providerId="AD" clId="Web-{099BFE6A-874F-AEBA-4D9E-ABA677A2C493}" dt="2023-10-26T09:05:35.143" v="1" actId="1076"/>
          <ac:picMkLst>
            <pc:docMk/>
            <pc:sldMk cId="3251989854" sldId="262"/>
            <ac:picMk id="18" creationId="{B820CB81-82BE-F4DD-6DC5-FF97661C6488}"/>
          </ac:picMkLst>
        </pc:picChg>
      </pc:sldChg>
    </pc:docChg>
  </pc:docChgLst>
  <pc:docChgLst>
    <pc:chgData name="Miguel De Le Court" userId="d36db037-f62a-4be1-b7dd-67e011f84700" providerId="ADAL" clId="{8A704D3A-352F-40B9-831E-C295AD648E9C}"/>
    <pc:docChg chg="undo custSel addSld delSld modSld sldOrd">
      <pc:chgData name="Miguel De Le Court" userId="d36db037-f62a-4be1-b7dd-67e011f84700" providerId="ADAL" clId="{8A704D3A-352F-40B9-831E-C295AD648E9C}" dt="2023-10-13T10:30:13.930" v="174" actId="478"/>
      <pc:docMkLst>
        <pc:docMk/>
      </pc:docMkLst>
      <pc:sldChg chg="modSp mod">
        <pc:chgData name="Miguel De Le Court" userId="d36db037-f62a-4be1-b7dd-67e011f84700" providerId="ADAL" clId="{8A704D3A-352F-40B9-831E-C295AD648E9C}" dt="2023-10-13T09:04:49.250" v="56" actId="20577"/>
        <pc:sldMkLst>
          <pc:docMk/>
          <pc:sldMk cId="262271140" sldId="290"/>
        </pc:sldMkLst>
        <pc:spChg chg="mod">
          <ac:chgData name="Miguel De Le Court" userId="d36db037-f62a-4be1-b7dd-67e011f84700" providerId="ADAL" clId="{8A704D3A-352F-40B9-831E-C295AD648E9C}" dt="2023-10-13T08:52:28.885" v="11" actId="2711"/>
          <ac:spMkLst>
            <pc:docMk/>
            <pc:sldMk cId="262271140" sldId="290"/>
            <ac:spMk id="6" creationId="{9CC3D02E-E19A-6A68-14C2-0C5F25715E6E}"/>
          </ac:spMkLst>
        </pc:spChg>
        <pc:spChg chg="mod">
          <ac:chgData name="Miguel De Le Court" userId="d36db037-f62a-4be1-b7dd-67e011f84700" providerId="ADAL" clId="{8A704D3A-352F-40B9-831E-C295AD648E9C}" dt="2023-10-13T09:04:49.250" v="56" actId="20577"/>
          <ac:spMkLst>
            <pc:docMk/>
            <pc:sldMk cId="262271140" sldId="290"/>
            <ac:spMk id="8" creationId="{0EA9F567-4EF8-3AD2-D5AD-F16EB123532B}"/>
          </ac:spMkLst>
        </pc:spChg>
      </pc:sldChg>
      <pc:sldChg chg="addSp delSp modSp mod ord modAnim">
        <pc:chgData name="Miguel De Le Court" userId="d36db037-f62a-4be1-b7dd-67e011f84700" providerId="ADAL" clId="{8A704D3A-352F-40B9-831E-C295AD648E9C}" dt="2023-10-13T10:29:09.328" v="163"/>
        <pc:sldMkLst>
          <pc:docMk/>
          <pc:sldMk cId="1888039930" sldId="292"/>
        </pc:sldMkLst>
        <pc:spChg chg="mod">
          <ac:chgData name="Miguel De Le Court" userId="d36db037-f62a-4be1-b7dd-67e011f84700" providerId="ADAL" clId="{8A704D3A-352F-40B9-831E-C295AD648E9C}" dt="2023-10-13T09:13:31.419" v="69" actId="1076"/>
          <ac:spMkLst>
            <pc:docMk/>
            <pc:sldMk cId="1888039930" sldId="292"/>
            <ac:spMk id="19" creationId="{A072A4FC-AA28-F340-C83A-6EEB2B1E260B}"/>
          </ac:spMkLst>
        </pc:spChg>
        <pc:graphicFrameChg chg="add del mod">
          <ac:chgData name="Miguel De Le Court" userId="d36db037-f62a-4be1-b7dd-67e011f84700" providerId="ADAL" clId="{8A704D3A-352F-40B9-831E-C295AD648E9C}" dt="2023-10-13T09:11:03.362" v="60" actId="478"/>
          <ac:graphicFrameMkLst>
            <pc:docMk/>
            <pc:sldMk cId="1888039930" sldId="292"/>
            <ac:graphicFrameMk id="2" creationId="{9A4C7C05-4C7C-B8D6-A113-0A35A750772A}"/>
          </ac:graphicFrameMkLst>
        </pc:graphicFrameChg>
        <pc:graphicFrameChg chg="add del mod">
          <ac:chgData name="Miguel De Le Court" userId="d36db037-f62a-4be1-b7dd-67e011f84700" providerId="ADAL" clId="{8A704D3A-352F-40B9-831E-C295AD648E9C}" dt="2023-10-13T09:11:07.159" v="63" actId="478"/>
          <ac:graphicFrameMkLst>
            <pc:docMk/>
            <pc:sldMk cId="1888039930" sldId="292"/>
            <ac:graphicFrameMk id="3" creationId="{0B892BCF-6697-AE6A-ECAD-0731EDC17380}"/>
          </ac:graphicFrameMkLst>
        </pc:graphicFrameChg>
        <pc:picChg chg="add del mod">
          <ac:chgData name="Miguel De Le Court" userId="d36db037-f62a-4be1-b7dd-67e011f84700" providerId="ADAL" clId="{8A704D3A-352F-40B9-831E-C295AD648E9C}" dt="2023-10-13T09:13:33.611" v="71" actId="478"/>
          <ac:picMkLst>
            <pc:docMk/>
            <pc:sldMk cId="1888039930" sldId="292"/>
            <ac:picMk id="5" creationId="{A5E14CCC-30F4-5FAD-6127-8C6727451876}"/>
          </ac:picMkLst>
        </pc:picChg>
        <pc:picChg chg="add mod">
          <ac:chgData name="Miguel De Le Court" userId="d36db037-f62a-4be1-b7dd-67e011f84700" providerId="ADAL" clId="{8A704D3A-352F-40B9-831E-C295AD648E9C}" dt="2023-10-13T09:13:59.028" v="75" actId="1076"/>
          <ac:picMkLst>
            <pc:docMk/>
            <pc:sldMk cId="1888039930" sldId="292"/>
            <ac:picMk id="14" creationId="{9456B16B-BF8B-4529-5D17-FB591493370B}"/>
          </ac:picMkLst>
        </pc:picChg>
      </pc:sldChg>
      <pc:sldChg chg="ord">
        <pc:chgData name="Miguel De Le Court" userId="d36db037-f62a-4be1-b7dd-67e011f84700" providerId="ADAL" clId="{8A704D3A-352F-40B9-831E-C295AD648E9C}" dt="2023-10-13T08:05:45.251" v="3"/>
        <pc:sldMkLst>
          <pc:docMk/>
          <pc:sldMk cId="2104763447" sldId="296"/>
        </pc:sldMkLst>
      </pc:sldChg>
      <pc:sldChg chg="ord">
        <pc:chgData name="Miguel De Le Court" userId="d36db037-f62a-4be1-b7dd-67e011f84700" providerId="ADAL" clId="{8A704D3A-352F-40B9-831E-C295AD648E9C}" dt="2023-10-13T08:05:45.251" v="3"/>
        <pc:sldMkLst>
          <pc:docMk/>
          <pc:sldMk cId="1936193831" sldId="297"/>
        </pc:sldMkLst>
      </pc:sldChg>
      <pc:sldChg chg="ord">
        <pc:chgData name="Miguel De Le Court" userId="d36db037-f62a-4be1-b7dd-67e011f84700" providerId="ADAL" clId="{8A704D3A-352F-40B9-831E-C295AD648E9C}" dt="2023-10-13T08:05:45.251" v="3"/>
        <pc:sldMkLst>
          <pc:docMk/>
          <pc:sldMk cId="1108860925" sldId="298"/>
        </pc:sldMkLst>
      </pc:sldChg>
      <pc:sldChg chg="modSp mod">
        <pc:chgData name="Miguel De Le Court" userId="d36db037-f62a-4be1-b7dd-67e011f84700" providerId="ADAL" clId="{8A704D3A-352F-40B9-831E-C295AD648E9C}" dt="2023-10-13T10:24:43.769" v="95" actId="20577"/>
        <pc:sldMkLst>
          <pc:docMk/>
          <pc:sldMk cId="4047175056" sldId="299"/>
        </pc:sldMkLst>
        <pc:spChg chg="mod">
          <ac:chgData name="Miguel De Le Court" userId="d36db037-f62a-4be1-b7dd-67e011f84700" providerId="ADAL" clId="{8A704D3A-352F-40B9-831E-C295AD648E9C}" dt="2023-10-13T10:24:43.769" v="95" actId="20577"/>
          <ac:spMkLst>
            <pc:docMk/>
            <pc:sldMk cId="4047175056" sldId="299"/>
            <ac:spMk id="18" creationId="{FE868134-80E5-C988-16D8-A7B59D49229E}"/>
          </ac:spMkLst>
        </pc:spChg>
      </pc:sldChg>
      <pc:sldChg chg="modSp mod">
        <pc:chgData name="Miguel De Le Court" userId="d36db037-f62a-4be1-b7dd-67e011f84700" providerId="ADAL" clId="{8A704D3A-352F-40B9-831E-C295AD648E9C}" dt="2023-10-13T10:24:52.826" v="97" actId="20577"/>
        <pc:sldMkLst>
          <pc:docMk/>
          <pc:sldMk cId="4284212511" sldId="300"/>
        </pc:sldMkLst>
        <pc:spChg chg="mod">
          <ac:chgData name="Miguel De Le Court" userId="d36db037-f62a-4be1-b7dd-67e011f84700" providerId="ADAL" clId="{8A704D3A-352F-40B9-831E-C295AD648E9C}" dt="2023-10-13T10:24:52.826" v="97" actId="20577"/>
          <ac:spMkLst>
            <pc:docMk/>
            <pc:sldMk cId="4284212511" sldId="300"/>
            <ac:spMk id="18" creationId="{FE868134-80E5-C988-16D8-A7B59D49229E}"/>
          </ac:spMkLst>
        </pc:spChg>
      </pc:sldChg>
      <pc:sldChg chg="ord">
        <pc:chgData name="Miguel De Le Court" userId="d36db037-f62a-4be1-b7dd-67e011f84700" providerId="ADAL" clId="{8A704D3A-352F-40B9-831E-C295AD648E9C}" dt="2023-10-13T08:07:37.927" v="7"/>
        <pc:sldMkLst>
          <pc:docMk/>
          <pc:sldMk cId="2937282809" sldId="301"/>
        </pc:sldMkLst>
      </pc:sldChg>
      <pc:sldChg chg="addSp delSp modSp add del mod ord">
        <pc:chgData name="Miguel De Le Court" userId="d36db037-f62a-4be1-b7dd-67e011f84700" providerId="ADAL" clId="{8A704D3A-352F-40B9-831E-C295AD648E9C}" dt="2023-10-13T10:29:38.454" v="167" actId="478"/>
        <pc:sldMkLst>
          <pc:docMk/>
          <pc:sldMk cId="3667429378" sldId="302"/>
        </pc:sldMkLst>
        <pc:spChg chg="mod">
          <ac:chgData name="Miguel De Le Court" userId="d36db037-f62a-4be1-b7dd-67e011f84700" providerId="ADAL" clId="{8A704D3A-352F-40B9-831E-C295AD648E9C}" dt="2023-10-13T10:25:36.814" v="146" actId="20577"/>
          <ac:spMkLst>
            <pc:docMk/>
            <pc:sldMk cId="3667429378" sldId="302"/>
            <ac:spMk id="18" creationId="{FE868134-80E5-C988-16D8-A7B59D49229E}"/>
          </ac:spMkLst>
        </pc:spChg>
        <pc:spChg chg="mod">
          <ac:chgData name="Miguel De Le Court" userId="d36db037-f62a-4be1-b7dd-67e011f84700" providerId="ADAL" clId="{8A704D3A-352F-40B9-831E-C295AD648E9C}" dt="2023-10-13T10:24:16.341" v="90" actId="20577"/>
          <ac:spMkLst>
            <pc:docMk/>
            <pc:sldMk cId="3667429378" sldId="302"/>
            <ac:spMk id="19" creationId="{A072A4FC-AA28-F340-C83A-6EEB2B1E260B}"/>
          </ac:spMkLst>
        </pc:spChg>
        <pc:picChg chg="add del mod">
          <ac:chgData name="Miguel De Le Court" userId="d36db037-f62a-4be1-b7dd-67e011f84700" providerId="ADAL" clId="{8A704D3A-352F-40B9-831E-C295AD648E9C}" dt="2023-10-13T10:28:52.844" v="161"/>
          <ac:picMkLst>
            <pc:docMk/>
            <pc:sldMk cId="3667429378" sldId="302"/>
            <ac:picMk id="2" creationId="{9AB8162A-4950-C8F5-06C4-35A5C2C7AFBB}"/>
          </ac:picMkLst>
        </pc:picChg>
        <pc:picChg chg="add mod">
          <ac:chgData name="Miguel De Le Court" userId="d36db037-f62a-4be1-b7dd-67e011f84700" providerId="ADAL" clId="{8A704D3A-352F-40B9-831E-C295AD648E9C}" dt="2023-10-13T10:29:36.754" v="166"/>
          <ac:picMkLst>
            <pc:docMk/>
            <pc:sldMk cId="3667429378" sldId="302"/>
            <ac:picMk id="3" creationId="{E4514C34-CBAC-9A47-848F-9FC983217737}"/>
          </ac:picMkLst>
        </pc:picChg>
        <pc:picChg chg="del mod">
          <ac:chgData name="Miguel De Le Court" userId="d36db037-f62a-4be1-b7dd-67e011f84700" providerId="ADAL" clId="{8A704D3A-352F-40B9-831E-C295AD648E9C}" dt="2023-10-13T10:29:38.454" v="167" actId="478"/>
          <ac:picMkLst>
            <pc:docMk/>
            <pc:sldMk cId="3667429378" sldId="302"/>
            <ac:picMk id="5" creationId="{8703C349-B52B-2BBA-141E-3EB792462D06}"/>
          </ac:picMkLst>
        </pc:picChg>
      </pc:sldChg>
      <pc:sldChg chg="addSp delSp modSp mod">
        <pc:chgData name="Miguel De Le Court" userId="d36db037-f62a-4be1-b7dd-67e011f84700" providerId="ADAL" clId="{8A704D3A-352F-40B9-831E-C295AD648E9C}" dt="2023-10-13T10:30:13.930" v="174" actId="478"/>
        <pc:sldMkLst>
          <pc:docMk/>
          <pc:sldMk cId="129054913" sldId="303"/>
        </pc:sldMkLst>
        <pc:spChg chg="mod">
          <ac:chgData name="Miguel De Le Court" userId="d36db037-f62a-4be1-b7dd-67e011f84700" providerId="ADAL" clId="{8A704D3A-352F-40B9-831E-C295AD648E9C}" dt="2023-10-13T10:25:22.287" v="140" actId="20577"/>
          <ac:spMkLst>
            <pc:docMk/>
            <pc:sldMk cId="129054913" sldId="303"/>
            <ac:spMk id="18" creationId="{FE868134-80E5-C988-16D8-A7B59D49229E}"/>
          </ac:spMkLst>
        </pc:spChg>
        <pc:picChg chg="add del mod">
          <ac:chgData name="Miguel De Le Court" userId="d36db037-f62a-4be1-b7dd-67e011f84700" providerId="ADAL" clId="{8A704D3A-352F-40B9-831E-C295AD648E9C}" dt="2023-10-13T10:30:13.930" v="174" actId="478"/>
          <ac:picMkLst>
            <pc:docMk/>
            <pc:sldMk cId="129054913" sldId="303"/>
            <ac:picMk id="2" creationId="{F42F10A1-2785-7059-6133-CB081FD4421E}"/>
          </ac:picMkLst>
        </pc:picChg>
        <pc:picChg chg="mod">
          <ac:chgData name="Miguel De Le Court" userId="d36db037-f62a-4be1-b7dd-67e011f84700" providerId="ADAL" clId="{8A704D3A-352F-40B9-831E-C295AD648E9C}" dt="2023-10-13T10:30:11.702" v="173" actId="1076"/>
          <ac:picMkLst>
            <pc:docMk/>
            <pc:sldMk cId="129054913" sldId="303"/>
            <ac:picMk id="3" creationId="{1ED96D59-37F6-302F-CB03-762B9E9F54FC}"/>
          </ac:picMkLst>
        </pc:picChg>
      </pc:sldChg>
    </pc:docChg>
  </pc:docChgLst>
  <pc:docChgLst>
    <pc:chgData name="Miguel De Le Court" userId="d36db037-f62a-4be1-b7dd-67e011f84700" providerId="ADAL" clId="{53631C3B-1421-42AF-A6CF-EA77707FFDBF}"/>
    <pc:docChg chg="undo redo custSel addSld delSld modSld sldOrd">
      <pc:chgData name="Miguel De Le Court" userId="d36db037-f62a-4be1-b7dd-67e011f84700" providerId="ADAL" clId="{53631C3B-1421-42AF-A6CF-EA77707FFDBF}" dt="2023-04-21T04:41:54.214" v="2461" actId="47"/>
      <pc:docMkLst>
        <pc:docMk/>
      </pc:docMkLst>
      <pc:sldChg chg="addSp delSp modSp mod ord">
        <pc:chgData name="Miguel De Le Court" userId="d36db037-f62a-4be1-b7dd-67e011f84700" providerId="ADAL" clId="{53631C3B-1421-42AF-A6CF-EA77707FFDBF}" dt="2023-04-20T20:36:35.842" v="55" actId="1076"/>
        <pc:sldMkLst>
          <pc:docMk/>
          <pc:sldMk cId="1717476770" sldId="256"/>
        </pc:sldMkLst>
        <pc:spChg chg="mod">
          <ac:chgData name="Miguel De Le Court" userId="d36db037-f62a-4be1-b7dd-67e011f84700" providerId="ADAL" clId="{53631C3B-1421-42AF-A6CF-EA77707FFDBF}" dt="2023-04-20T20:32:02.328" v="11" actId="14100"/>
          <ac:spMkLst>
            <pc:docMk/>
            <pc:sldMk cId="1717476770" sldId="256"/>
            <ac:spMk id="19" creationId="{A75FE0DF-B44D-B959-97F3-AE6D2542E7FA}"/>
          </ac:spMkLst>
        </pc:spChg>
        <pc:spChg chg="del">
          <ac:chgData name="Miguel De Le Court" userId="d36db037-f62a-4be1-b7dd-67e011f84700" providerId="ADAL" clId="{53631C3B-1421-42AF-A6CF-EA77707FFDBF}" dt="2023-04-20T20:31:28.093" v="1" actId="478"/>
          <ac:spMkLst>
            <pc:docMk/>
            <pc:sldMk cId="1717476770" sldId="256"/>
            <ac:spMk id="20" creationId="{99AA211F-C4FE-E2A4-DBE0-3B3DF048740B}"/>
          </ac:spMkLst>
        </pc:spChg>
        <pc:spChg chg="del mod">
          <ac:chgData name="Miguel De Le Court" userId="d36db037-f62a-4be1-b7dd-67e011f84700" providerId="ADAL" clId="{53631C3B-1421-42AF-A6CF-EA77707FFDBF}" dt="2023-04-20T20:35:55.680" v="39" actId="478"/>
          <ac:spMkLst>
            <pc:docMk/>
            <pc:sldMk cId="1717476770" sldId="256"/>
            <ac:spMk id="21" creationId="{3BDC8643-CFB0-E74D-ACB2-5CC0C059F833}"/>
          </ac:spMkLst>
        </pc:spChg>
        <pc:spChg chg="add mod">
          <ac:chgData name="Miguel De Le Court" userId="d36db037-f62a-4be1-b7dd-67e011f84700" providerId="ADAL" clId="{53631C3B-1421-42AF-A6CF-EA77707FFDBF}" dt="2023-04-20T20:31:46.905" v="7" actId="1076"/>
          <ac:spMkLst>
            <pc:docMk/>
            <pc:sldMk cId="1717476770" sldId="256"/>
            <ac:spMk id="23" creationId="{C10AF1A7-BD44-A369-7686-79BA8573E9EB}"/>
          </ac:spMkLst>
        </pc:spChg>
        <pc:spChg chg="add del mod">
          <ac:chgData name="Miguel De Le Court" userId="d36db037-f62a-4be1-b7dd-67e011f84700" providerId="ADAL" clId="{53631C3B-1421-42AF-A6CF-EA77707FFDBF}" dt="2023-04-20T20:32:04.343" v="12" actId="478"/>
          <ac:spMkLst>
            <pc:docMk/>
            <pc:sldMk cId="1717476770" sldId="256"/>
            <ac:spMk id="24" creationId="{6CFADE7A-9117-C9BD-3629-DC5FCE67823E}"/>
          </ac:spMkLst>
        </pc:spChg>
        <pc:spChg chg="add mod">
          <ac:chgData name="Miguel De Le Court" userId="d36db037-f62a-4be1-b7dd-67e011f84700" providerId="ADAL" clId="{53631C3B-1421-42AF-A6CF-EA77707FFDBF}" dt="2023-04-20T20:36:35.842" v="55" actId="1076"/>
          <ac:spMkLst>
            <pc:docMk/>
            <pc:sldMk cId="1717476770" sldId="256"/>
            <ac:spMk id="25" creationId="{67B9946C-B1DC-E9A9-FFF8-9437C798FAFD}"/>
          </ac:spMkLst>
        </pc:spChg>
      </pc:sldChg>
      <pc:sldChg chg="addSp delSp modSp mod">
        <pc:chgData name="Miguel De Le Court" userId="d36db037-f62a-4be1-b7dd-67e011f84700" providerId="ADAL" clId="{53631C3B-1421-42AF-A6CF-EA77707FFDBF}" dt="2023-04-20T20:32:25.323" v="22" actId="1076"/>
        <pc:sldMkLst>
          <pc:docMk/>
          <pc:sldMk cId="1878341857" sldId="257"/>
        </pc:sldMkLst>
        <pc:spChg chg="del">
          <ac:chgData name="Miguel De Le Court" userId="d36db037-f62a-4be1-b7dd-67e011f84700" providerId="ADAL" clId="{53631C3B-1421-42AF-A6CF-EA77707FFDBF}" dt="2023-04-20T20:32:09.023" v="13" actId="478"/>
          <ac:spMkLst>
            <pc:docMk/>
            <pc:sldMk cId="1878341857" sldId="257"/>
            <ac:spMk id="5" creationId="{EAB94C98-F55C-8EC3-01B6-665B2B3E5136}"/>
          </ac:spMkLst>
        </pc:spChg>
        <pc:spChg chg="del">
          <ac:chgData name="Miguel De Le Court" userId="d36db037-f62a-4be1-b7dd-67e011f84700" providerId="ADAL" clId="{53631C3B-1421-42AF-A6CF-EA77707FFDBF}" dt="2023-04-20T20:32:09.023" v="13" actId="478"/>
          <ac:spMkLst>
            <pc:docMk/>
            <pc:sldMk cId="1878341857" sldId="257"/>
            <ac:spMk id="6" creationId="{E8B7B5E6-6BAD-E4B9-8187-3563CA0C73F5}"/>
          </ac:spMkLst>
        </pc:spChg>
        <pc:spChg chg="del">
          <ac:chgData name="Miguel De Le Court" userId="d36db037-f62a-4be1-b7dd-67e011f84700" providerId="ADAL" clId="{53631C3B-1421-42AF-A6CF-EA77707FFDBF}" dt="2023-04-20T20:32:09.023" v="13" actId="478"/>
          <ac:spMkLst>
            <pc:docMk/>
            <pc:sldMk cId="1878341857" sldId="257"/>
            <ac:spMk id="7" creationId="{9450B51D-76F3-3991-4FAB-D301072A770F}"/>
          </ac:spMkLst>
        </pc:spChg>
        <pc:spChg chg="del">
          <ac:chgData name="Miguel De Le Court" userId="d36db037-f62a-4be1-b7dd-67e011f84700" providerId="ADAL" clId="{53631C3B-1421-42AF-A6CF-EA77707FFDBF}" dt="2023-04-20T20:32:09.023" v="13" actId="478"/>
          <ac:spMkLst>
            <pc:docMk/>
            <pc:sldMk cId="1878341857" sldId="257"/>
            <ac:spMk id="9" creationId="{2C762F8C-43DA-247A-8150-E05E6DFCC88C}"/>
          </ac:spMkLst>
        </pc:spChg>
        <pc:spChg chg="add mod">
          <ac:chgData name="Miguel De Le Court" userId="d36db037-f62a-4be1-b7dd-67e011f84700" providerId="ADAL" clId="{53631C3B-1421-42AF-A6CF-EA77707FFDBF}" dt="2023-04-20T20:32:09.752" v="14"/>
          <ac:spMkLst>
            <pc:docMk/>
            <pc:sldMk cId="1878341857" sldId="257"/>
            <ac:spMk id="10" creationId="{0235168A-A54D-F30C-D70C-E3B4CDB2AF2D}"/>
          </ac:spMkLst>
        </pc:spChg>
        <pc:spChg chg="add mod">
          <ac:chgData name="Miguel De Le Court" userId="d36db037-f62a-4be1-b7dd-67e011f84700" providerId="ADAL" clId="{53631C3B-1421-42AF-A6CF-EA77707FFDBF}" dt="2023-04-20T20:32:16.251" v="17" actId="14100"/>
          <ac:spMkLst>
            <pc:docMk/>
            <pc:sldMk cId="1878341857" sldId="257"/>
            <ac:spMk id="11" creationId="{CEC50701-BE22-B50A-02B4-B1502211D8B2}"/>
          </ac:spMkLst>
        </pc:spChg>
        <pc:spChg chg="add del mod">
          <ac:chgData name="Miguel De Le Court" userId="d36db037-f62a-4be1-b7dd-67e011f84700" providerId="ADAL" clId="{53631C3B-1421-42AF-A6CF-EA77707FFDBF}" dt="2023-04-20T20:32:17.556" v="18" actId="478"/>
          <ac:spMkLst>
            <pc:docMk/>
            <pc:sldMk cId="1878341857" sldId="257"/>
            <ac:spMk id="12" creationId="{EB7B107C-CA3A-A7DF-7306-99BBFCF26A75}"/>
          </ac:spMkLst>
        </pc:spChg>
        <pc:spChg chg="add del mod">
          <ac:chgData name="Miguel De Le Court" userId="d36db037-f62a-4be1-b7dd-67e011f84700" providerId="ADAL" clId="{53631C3B-1421-42AF-A6CF-EA77707FFDBF}" dt="2023-04-20T20:32:13.026" v="16"/>
          <ac:spMkLst>
            <pc:docMk/>
            <pc:sldMk cId="1878341857" sldId="257"/>
            <ac:spMk id="13" creationId="{499BA930-3B17-63F2-1E2E-98363C1BDC61}"/>
          </ac:spMkLst>
        </pc:spChg>
        <pc:spChg chg="add del mod">
          <ac:chgData name="Miguel De Le Court" userId="d36db037-f62a-4be1-b7dd-67e011f84700" providerId="ADAL" clId="{53631C3B-1421-42AF-A6CF-EA77707FFDBF}" dt="2023-04-20T20:32:13.026" v="16"/>
          <ac:spMkLst>
            <pc:docMk/>
            <pc:sldMk cId="1878341857" sldId="257"/>
            <ac:spMk id="14" creationId="{4C2BCF03-F126-2006-9937-77A2B05DD03D}"/>
          </ac:spMkLst>
        </pc:spChg>
        <pc:spChg chg="add del mod">
          <ac:chgData name="Miguel De Le Court" userId="d36db037-f62a-4be1-b7dd-67e011f84700" providerId="ADAL" clId="{53631C3B-1421-42AF-A6CF-EA77707FFDBF}" dt="2023-04-20T20:32:13.026" v="16"/>
          <ac:spMkLst>
            <pc:docMk/>
            <pc:sldMk cId="1878341857" sldId="257"/>
            <ac:spMk id="15" creationId="{02C66798-AD9C-82B6-0A9E-CB74172C9DC0}"/>
          </ac:spMkLst>
        </pc:spChg>
        <pc:spChg chg="add mod">
          <ac:chgData name="Miguel De Le Court" userId="d36db037-f62a-4be1-b7dd-67e011f84700" providerId="ADAL" clId="{53631C3B-1421-42AF-A6CF-EA77707FFDBF}" dt="2023-04-20T20:32:22.389" v="20" actId="1076"/>
          <ac:spMkLst>
            <pc:docMk/>
            <pc:sldMk cId="1878341857" sldId="257"/>
            <ac:spMk id="16" creationId="{2CBE9AA9-E083-74CE-7A2D-65C1F7648AF9}"/>
          </ac:spMkLst>
        </pc:spChg>
        <pc:spChg chg="add mod">
          <ac:chgData name="Miguel De Le Court" userId="d36db037-f62a-4be1-b7dd-67e011f84700" providerId="ADAL" clId="{53631C3B-1421-42AF-A6CF-EA77707FFDBF}" dt="2023-04-20T20:32:25.323" v="22" actId="1076"/>
          <ac:spMkLst>
            <pc:docMk/>
            <pc:sldMk cId="1878341857" sldId="257"/>
            <ac:spMk id="17" creationId="{03AE8CD0-17DB-D0BB-B416-0CD6B554CB23}"/>
          </ac:spMkLst>
        </pc:spChg>
      </pc:sldChg>
      <pc:sldChg chg="addSp delSp modSp add del mod ord setBg">
        <pc:chgData name="Miguel De Le Court" userId="d36db037-f62a-4be1-b7dd-67e011f84700" providerId="ADAL" clId="{53631C3B-1421-42AF-A6CF-EA77707FFDBF}" dt="2023-04-21T01:23:11.109" v="1607" actId="47"/>
        <pc:sldMkLst>
          <pc:docMk/>
          <pc:sldMk cId="716027463" sldId="258"/>
        </pc:sldMkLst>
        <pc:spChg chg="add mod">
          <ac:chgData name="Miguel De Le Court" userId="d36db037-f62a-4be1-b7dd-67e011f84700" providerId="ADAL" clId="{53631C3B-1421-42AF-A6CF-EA77707FFDBF}" dt="2023-04-21T01:22:45.941" v="1599" actId="255"/>
          <ac:spMkLst>
            <pc:docMk/>
            <pc:sldMk cId="716027463" sldId="258"/>
            <ac:spMk id="2" creationId="{587C8EDD-9DA1-5FEB-BA68-E33F6909717D}"/>
          </ac:spMkLst>
        </pc:spChg>
        <pc:spChg chg="mod">
          <ac:chgData name="Miguel De Le Court" userId="d36db037-f62a-4be1-b7dd-67e011f84700" providerId="ADAL" clId="{53631C3B-1421-42AF-A6CF-EA77707FFDBF}" dt="2023-04-20T20:33:34.816" v="34" actId="1076"/>
          <ac:spMkLst>
            <pc:docMk/>
            <pc:sldMk cId="716027463" sldId="258"/>
            <ac:spMk id="18" creationId="{DD5B5802-E687-8BA1-E382-19D4F5E64D90}"/>
          </ac:spMkLst>
        </pc:spChg>
        <pc:spChg chg="del">
          <ac:chgData name="Miguel De Le Court" userId="d36db037-f62a-4be1-b7dd-67e011f84700" providerId="ADAL" clId="{53631C3B-1421-42AF-A6CF-EA77707FFDBF}" dt="2023-04-20T20:32:52.395" v="25" actId="478"/>
          <ac:spMkLst>
            <pc:docMk/>
            <pc:sldMk cId="716027463" sldId="258"/>
            <ac:spMk id="19" creationId="{A75FE0DF-B44D-B959-97F3-AE6D2542E7FA}"/>
          </ac:spMkLst>
        </pc:spChg>
        <pc:spChg chg="del">
          <ac:chgData name="Miguel De Le Court" userId="d36db037-f62a-4be1-b7dd-67e011f84700" providerId="ADAL" clId="{53631C3B-1421-42AF-A6CF-EA77707FFDBF}" dt="2023-04-20T20:32:52.395" v="25" actId="478"/>
          <ac:spMkLst>
            <pc:docMk/>
            <pc:sldMk cId="716027463" sldId="258"/>
            <ac:spMk id="21" creationId="{3BDC8643-CFB0-E74D-ACB2-5CC0C059F833}"/>
          </ac:spMkLst>
        </pc:spChg>
        <pc:spChg chg="del">
          <ac:chgData name="Miguel De Le Court" userId="d36db037-f62a-4be1-b7dd-67e011f84700" providerId="ADAL" clId="{53631C3B-1421-42AF-A6CF-EA77707FFDBF}" dt="2023-04-20T20:32:52.395" v="25" actId="478"/>
          <ac:spMkLst>
            <pc:docMk/>
            <pc:sldMk cId="716027463" sldId="258"/>
            <ac:spMk id="23" creationId="{C10AF1A7-BD44-A369-7686-79BA8573E9EB}"/>
          </ac:spMkLst>
        </pc:spChg>
      </pc:sldChg>
      <pc:sldChg chg="addSp delSp modSp add mod ord modTransition setBg">
        <pc:chgData name="Miguel De Le Court" userId="d36db037-f62a-4be1-b7dd-67e011f84700" providerId="ADAL" clId="{53631C3B-1421-42AF-A6CF-EA77707FFDBF}" dt="2023-04-21T02:05:29.057" v="1797" actId="20577"/>
        <pc:sldMkLst>
          <pc:docMk/>
          <pc:sldMk cId="2703572270" sldId="259"/>
        </pc:sldMkLst>
        <pc:spChg chg="add mod">
          <ac:chgData name="Miguel De Le Court" userId="d36db037-f62a-4be1-b7dd-67e011f84700" providerId="ADAL" clId="{53631C3B-1421-42AF-A6CF-EA77707FFDBF}" dt="2023-04-21T02:05:29.057" v="1797" actId="20577"/>
          <ac:spMkLst>
            <pc:docMk/>
            <pc:sldMk cId="2703572270" sldId="259"/>
            <ac:spMk id="2" creationId="{FBAC3AFB-B3E0-724E-1B68-9FD363B44488}"/>
          </ac:spMkLst>
        </pc:spChg>
        <pc:spChg chg="mod">
          <ac:chgData name="Miguel De Le Court" userId="d36db037-f62a-4be1-b7dd-67e011f84700" providerId="ADAL" clId="{53631C3B-1421-42AF-A6CF-EA77707FFDBF}" dt="2023-04-21T01:23:31.559" v="1611" actId="1076"/>
          <ac:spMkLst>
            <pc:docMk/>
            <pc:sldMk cId="2703572270" sldId="259"/>
            <ac:spMk id="3" creationId="{57C8BD04-C973-A7BD-3CA6-196C73AA5FA4}"/>
          </ac:spMkLst>
        </pc:spChg>
        <pc:spChg chg="del">
          <ac:chgData name="Miguel De Le Court" userId="d36db037-f62a-4be1-b7dd-67e011f84700" providerId="ADAL" clId="{53631C3B-1421-42AF-A6CF-EA77707FFDBF}" dt="2023-04-20T20:33:11.862" v="31" actId="478"/>
          <ac:spMkLst>
            <pc:docMk/>
            <pc:sldMk cId="2703572270" sldId="259"/>
            <ac:spMk id="10" creationId="{0235168A-A54D-F30C-D70C-E3B4CDB2AF2D}"/>
          </ac:spMkLst>
        </pc:spChg>
        <pc:spChg chg="del">
          <ac:chgData name="Miguel De Le Court" userId="d36db037-f62a-4be1-b7dd-67e011f84700" providerId="ADAL" clId="{53631C3B-1421-42AF-A6CF-EA77707FFDBF}" dt="2023-04-20T20:33:11.862" v="31" actId="478"/>
          <ac:spMkLst>
            <pc:docMk/>
            <pc:sldMk cId="2703572270" sldId="259"/>
            <ac:spMk id="11" creationId="{CEC50701-BE22-B50A-02B4-B1502211D8B2}"/>
          </ac:spMkLst>
        </pc:spChg>
        <pc:spChg chg="del">
          <ac:chgData name="Miguel De Le Court" userId="d36db037-f62a-4be1-b7dd-67e011f84700" providerId="ADAL" clId="{53631C3B-1421-42AF-A6CF-EA77707FFDBF}" dt="2023-04-20T20:33:11.862" v="31" actId="478"/>
          <ac:spMkLst>
            <pc:docMk/>
            <pc:sldMk cId="2703572270" sldId="259"/>
            <ac:spMk id="16" creationId="{2CBE9AA9-E083-74CE-7A2D-65C1F7648AF9}"/>
          </ac:spMkLst>
        </pc:spChg>
        <pc:spChg chg="del">
          <ac:chgData name="Miguel De Le Court" userId="d36db037-f62a-4be1-b7dd-67e011f84700" providerId="ADAL" clId="{53631C3B-1421-42AF-A6CF-EA77707FFDBF}" dt="2023-04-20T20:33:11.862" v="31" actId="478"/>
          <ac:spMkLst>
            <pc:docMk/>
            <pc:sldMk cId="2703572270" sldId="259"/>
            <ac:spMk id="17" creationId="{03AE8CD0-17DB-D0BB-B416-0CD6B554CB23}"/>
          </ac:spMkLst>
        </pc:spChg>
      </pc:sldChg>
      <pc:sldChg chg="addSp delSp modSp add mod ord modTransition setBg">
        <pc:chgData name="Miguel De Le Court" userId="d36db037-f62a-4be1-b7dd-67e011f84700" providerId="ADAL" clId="{53631C3B-1421-42AF-A6CF-EA77707FFDBF}" dt="2023-04-21T01:24:38.951" v="1620" actId="20577"/>
        <pc:sldMkLst>
          <pc:docMk/>
          <pc:sldMk cId="842439333" sldId="260"/>
        </pc:sldMkLst>
        <pc:spChg chg="add mod">
          <ac:chgData name="Miguel De Le Court" userId="d36db037-f62a-4be1-b7dd-67e011f84700" providerId="ADAL" clId="{53631C3B-1421-42AF-A6CF-EA77707FFDBF}" dt="2023-04-21T01:24:38.951" v="1620" actId="20577"/>
          <ac:spMkLst>
            <pc:docMk/>
            <pc:sldMk cId="842439333" sldId="260"/>
            <ac:spMk id="3" creationId="{BB070D7A-2E6B-3661-0677-E1FD08543D0A}"/>
          </ac:spMkLst>
        </pc:spChg>
        <pc:spChg chg="add mod">
          <ac:chgData name="Miguel De Le Court" userId="d36db037-f62a-4be1-b7dd-67e011f84700" providerId="ADAL" clId="{53631C3B-1421-42AF-A6CF-EA77707FFDBF}" dt="2023-04-20T20:48:27.381" v="140" actId="1076"/>
          <ac:spMkLst>
            <pc:docMk/>
            <pc:sldMk cId="842439333" sldId="260"/>
            <ac:spMk id="4" creationId="{B2ED796F-9620-6561-75B2-9623867E2EA7}"/>
          </ac:spMkLst>
        </pc:spChg>
        <pc:spChg chg="add mod">
          <ac:chgData name="Miguel De Le Court" userId="d36db037-f62a-4be1-b7dd-67e011f84700" providerId="ADAL" clId="{53631C3B-1421-42AF-A6CF-EA77707FFDBF}" dt="2023-04-20T20:50:40.511" v="166" actId="1076"/>
          <ac:spMkLst>
            <pc:docMk/>
            <pc:sldMk cId="842439333" sldId="260"/>
            <ac:spMk id="5" creationId="{2A4F2CF6-FF8B-5797-5283-EE53E1989F04}"/>
          </ac:spMkLst>
        </pc:spChg>
        <pc:spChg chg="add mod">
          <ac:chgData name="Miguel De Le Court" userId="d36db037-f62a-4be1-b7dd-67e011f84700" providerId="ADAL" clId="{53631C3B-1421-42AF-A6CF-EA77707FFDBF}" dt="2023-04-20T20:50:57.266" v="170" actId="14100"/>
          <ac:spMkLst>
            <pc:docMk/>
            <pc:sldMk cId="842439333" sldId="260"/>
            <ac:spMk id="6" creationId="{DAF48ED3-C091-21AC-FC27-29F93088F89F}"/>
          </ac:spMkLst>
        </pc:spChg>
        <pc:spChg chg="add mod">
          <ac:chgData name="Miguel De Le Court" userId="d36db037-f62a-4be1-b7dd-67e011f84700" providerId="ADAL" clId="{53631C3B-1421-42AF-A6CF-EA77707FFDBF}" dt="2023-04-20T22:06:54.186" v="509" actId="1076"/>
          <ac:spMkLst>
            <pc:docMk/>
            <pc:sldMk cId="842439333" sldId="260"/>
            <ac:spMk id="7" creationId="{F8F27A89-1493-AA6F-87FE-1D89F991672F}"/>
          </ac:spMkLst>
        </pc:spChg>
        <pc:spChg chg="add mod">
          <ac:chgData name="Miguel De Le Court" userId="d36db037-f62a-4be1-b7dd-67e011f84700" providerId="ADAL" clId="{53631C3B-1421-42AF-A6CF-EA77707FFDBF}" dt="2023-04-20T21:35:28.125" v="375" actId="20577"/>
          <ac:spMkLst>
            <pc:docMk/>
            <pc:sldMk cId="842439333" sldId="260"/>
            <ac:spMk id="8" creationId="{B058317B-1993-218B-6460-24A59BE55378}"/>
          </ac:spMkLst>
        </pc:spChg>
        <pc:spChg chg="add mod">
          <ac:chgData name="Miguel De Le Court" userId="d36db037-f62a-4be1-b7dd-67e011f84700" providerId="ADAL" clId="{53631C3B-1421-42AF-A6CF-EA77707FFDBF}" dt="2023-04-20T21:35:34.278" v="379" actId="20577"/>
          <ac:spMkLst>
            <pc:docMk/>
            <pc:sldMk cId="842439333" sldId="260"/>
            <ac:spMk id="9" creationId="{EA4444AE-B666-D772-EC35-FE61360C6B7E}"/>
          </ac:spMkLst>
        </pc:spChg>
        <pc:spChg chg="add mod">
          <ac:chgData name="Miguel De Le Court" userId="d36db037-f62a-4be1-b7dd-67e011f84700" providerId="ADAL" clId="{53631C3B-1421-42AF-A6CF-EA77707FFDBF}" dt="2023-04-20T21:35:31.614" v="377" actId="20577"/>
          <ac:spMkLst>
            <pc:docMk/>
            <pc:sldMk cId="842439333" sldId="260"/>
            <ac:spMk id="10" creationId="{1F90F5E8-191A-1F1A-1CCF-F428637BF2C5}"/>
          </ac:spMkLst>
        </pc:spChg>
        <pc:spChg chg="add del">
          <ac:chgData name="Miguel De Le Court" userId="d36db037-f62a-4be1-b7dd-67e011f84700" providerId="ADAL" clId="{53631C3B-1421-42AF-A6CF-EA77707FFDBF}" dt="2023-04-21T01:07:24.507" v="1308" actId="22"/>
          <ac:spMkLst>
            <pc:docMk/>
            <pc:sldMk cId="842439333" sldId="260"/>
            <ac:spMk id="11" creationId="{21685D98-7716-18A2-4C38-6E38F30BE0E2}"/>
          </ac:spMkLst>
        </pc:spChg>
        <pc:spChg chg="add del mod">
          <ac:chgData name="Miguel De Le Court" userId="d36db037-f62a-4be1-b7dd-67e011f84700" providerId="ADAL" clId="{53631C3B-1421-42AF-A6CF-EA77707FFDBF}" dt="2023-04-21T01:07:40.132" v="1313" actId="478"/>
          <ac:spMkLst>
            <pc:docMk/>
            <pc:sldMk cId="842439333" sldId="260"/>
            <ac:spMk id="13" creationId="{0358081D-4C91-267E-2952-A2748B8B215F}"/>
          </ac:spMkLst>
        </pc:spChg>
        <pc:spChg chg="add del mod">
          <ac:chgData name="Miguel De Le Court" userId="d36db037-f62a-4be1-b7dd-67e011f84700" providerId="ADAL" clId="{53631C3B-1421-42AF-A6CF-EA77707FFDBF}" dt="2023-04-21T01:07:37.459" v="1312"/>
          <ac:spMkLst>
            <pc:docMk/>
            <pc:sldMk cId="842439333" sldId="260"/>
            <ac:spMk id="14" creationId="{7809F477-9496-CF16-5FE0-87DD9300DC07}"/>
          </ac:spMkLst>
        </pc:spChg>
        <pc:spChg chg="add mod">
          <ac:chgData name="Miguel De Le Court" userId="d36db037-f62a-4be1-b7dd-67e011f84700" providerId="ADAL" clId="{53631C3B-1421-42AF-A6CF-EA77707FFDBF}" dt="2023-04-21T01:08:30.997" v="1384" actId="20577"/>
          <ac:spMkLst>
            <pc:docMk/>
            <pc:sldMk cId="842439333" sldId="260"/>
            <ac:spMk id="15" creationId="{7181EF09-4434-17D7-5F1D-AE65EA48DAE6}"/>
          </ac:spMkLst>
        </pc:spChg>
        <pc:spChg chg="del">
          <ac:chgData name="Miguel De Le Court" userId="d36db037-f62a-4be1-b7dd-67e011f84700" providerId="ADAL" clId="{53631C3B-1421-42AF-A6CF-EA77707FFDBF}" dt="2023-04-20T20:37:46.640" v="59" actId="478"/>
          <ac:spMkLst>
            <pc:docMk/>
            <pc:sldMk cId="842439333" sldId="260"/>
            <ac:spMk id="18" creationId="{DD5B5802-E687-8BA1-E382-19D4F5E64D90}"/>
          </ac:spMkLst>
        </pc:spChg>
      </pc:sldChg>
      <pc:sldChg chg="addSp delSp modSp add mod modTransition setBg">
        <pc:chgData name="Miguel De Le Court" userId="d36db037-f62a-4be1-b7dd-67e011f84700" providerId="ADAL" clId="{53631C3B-1421-42AF-A6CF-EA77707FFDBF}" dt="2023-04-21T04:19:41.215" v="2420" actId="478"/>
        <pc:sldMkLst>
          <pc:docMk/>
          <pc:sldMk cId="491714831" sldId="261"/>
        </pc:sldMkLst>
        <pc:spChg chg="add mod">
          <ac:chgData name="Miguel De Le Court" userId="d36db037-f62a-4be1-b7dd-67e011f84700" providerId="ADAL" clId="{53631C3B-1421-42AF-A6CF-EA77707FFDBF}" dt="2023-04-21T01:08:37.347" v="1385"/>
          <ac:spMkLst>
            <pc:docMk/>
            <pc:sldMk cId="491714831" sldId="261"/>
            <ac:spMk id="2" creationId="{BF2BEA81-9737-B8DE-F76A-8E62589D30F4}"/>
          </ac:spMkLst>
        </pc:spChg>
        <pc:spChg chg="mod">
          <ac:chgData name="Miguel De Le Court" userId="d36db037-f62a-4be1-b7dd-67e011f84700" providerId="ADAL" clId="{53631C3B-1421-42AF-A6CF-EA77707FFDBF}" dt="2023-04-21T04:19:38.221" v="2419" actId="1076"/>
          <ac:spMkLst>
            <pc:docMk/>
            <pc:sldMk cId="491714831" sldId="261"/>
            <ac:spMk id="3" creationId="{BB070D7A-2E6B-3661-0677-E1FD08543D0A}"/>
          </ac:spMkLst>
        </pc:spChg>
        <pc:spChg chg="del">
          <ac:chgData name="Miguel De Le Court" userId="d36db037-f62a-4be1-b7dd-67e011f84700" providerId="ADAL" clId="{53631C3B-1421-42AF-A6CF-EA77707FFDBF}" dt="2023-04-21T04:19:41.215" v="2420" actId="478"/>
          <ac:spMkLst>
            <pc:docMk/>
            <pc:sldMk cId="491714831" sldId="261"/>
            <ac:spMk id="5" creationId="{2A4F2CF6-FF8B-5797-5283-EE53E1989F04}"/>
          </ac:spMkLst>
        </pc:spChg>
        <pc:spChg chg="del">
          <ac:chgData name="Miguel De Le Court" userId="d36db037-f62a-4be1-b7dd-67e011f84700" providerId="ADAL" clId="{53631C3B-1421-42AF-A6CF-EA77707FFDBF}" dt="2023-04-21T04:19:41.215" v="2420" actId="478"/>
          <ac:spMkLst>
            <pc:docMk/>
            <pc:sldMk cId="491714831" sldId="261"/>
            <ac:spMk id="6" creationId="{DAF48ED3-C091-21AC-FC27-29F93088F89F}"/>
          </ac:spMkLst>
        </pc:spChg>
        <pc:spChg chg="del mod">
          <ac:chgData name="Miguel De Le Court" userId="d36db037-f62a-4be1-b7dd-67e011f84700" providerId="ADAL" clId="{53631C3B-1421-42AF-A6CF-EA77707FFDBF}" dt="2023-04-21T04:19:41.215" v="2420" actId="478"/>
          <ac:spMkLst>
            <pc:docMk/>
            <pc:sldMk cId="491714831" sldId="261"/>
            <ac:spMk id="7" creationId="{F8F27A89-1493-AA6F-87FE-1D89F991672F}"/>
          </ac:spMkLst>
        </pc:spChg>
        <pc:spChg chg="del mod">
          <ac:chgData name="Miguel De Le Court" userId="d36db037-f62a-4be1-b7dd-67e011f84700" providerId="ADAL" clId="{53631C3B-1421-42AF-A6CF-EA77707FFDBF}" dt="2023-04-21T04:19:41.215" v="2420" actId="478"/>
          <ac:spMkLst>
            <pc:docMk/>
            <pc:sldMk cId="491714831" sldId="261"/>
            <ac:spMk id="8" creationId="{B058317B-1993-218B-6460-24A59BE55378}"/>
          </ac:spMkLst>
        </pc:spChg>
        <pc:spChg chg="del mod">
          <ac:chgData name="Miguel De Le Court" userId="d36db037-f62a-4be1-b7dd-67e011f84700" providerId="ADAL" clId="{53631C3B-1421-42AF-A6CF-EA77707FFDBF}" dt="2023-04-21T04:19:41.215" v="2420" actId="478"/>
          <ac:spMkLst>
            <pc:docMk/>
            <pc:sldMk cId="491714831" sldId="261"/>
            <ac:spMk id="9" creationId="{EA4444AE-B666-D772-EC35-FE61360C6B7E}"/>
          </ac:spMkLst>
        </pc:spChg>
        <pc:spChg chg="del mod">
          <ac:chgData name="Miguel De Le Court" userId="d36db037-f62a-4be1-b7dd-67e011f84700" providerId="ADAL" clId="{53631C3B-1421-42AF-A6CF-EA77707FFDBF}" dt="2023-04-21T04:19:41.215" v="2420" actId="478"/>
          <ac:spMkLst>
            <pc:docMk/>
            <pc:sldMk cId="491714831" sldId="261"/>
            <ac:spMk id="10" creationId="{1F90F5E8-191A-1F1A-1CCF-F428637BF2C5}"/>
          </ac:spMkLst>
        </pc:spChg>
        <pc:spChg chg="add del">
          <ac:chgData name="Miguel De Le Court" userId="d36db037-f62a-4be1-b7dd-67e011f84700" providerId="ADAL" clId="{53631C3B-1421-42AF-A6CF-EA77707FFDBF}" dt="2023-04-20T22:09:02.742" v="513" actId="22"/>
          <ac:spMkLst>
            <pc:docMk/>
            <pc:sldMk cId="491714831" sldId="261"/>
            <ac:spMk id="11" creationId="{9A18E0DC-6B78-B23B-CB90-0F5C718317D7}"/>
          </ac:spMkLst>
        </pc:spChg>
      </pc:sldChg>
      <pc:sldChg chg="modSp add del mod setBg">
        <pc:chgData name="Miguel De Le Court" userId="d36db037-f62a-4be1-b7dd-67e011f84700" providerId="ADAL" clId="{53631C3B-1421-42AF-A6CF-EA77707FFDBF}" dt="2023-04-20T22:05:55.639" v="506" actId="47"/>
        <pc:sldMkLst>
          <pc:docMk/>
          <pc:sldMk cId="4160989949" sldId="262"/>
        </pc:sldMkLst>
        <pc:spChg chg="mod">
          <ac:chgData name="Miguel De Le Court" userId="d36db037-f62a-4be1-b7dd-67e011f84700" providerId="ADAL" clId="{53631C3B-1421-42AF-A6CF-EA77707FFDBF}" dt="2023-04-20T21:42:54.766" v="414"/>
          <ac:spMkLst>
            <pc:docMk/>
            <pc:sldMk cId="4160989949" sldId="262"/>
            <ac:spMk id="3" creationId="{BB070D7A-2E6B-3661-0677-E1FD08543D0A}"/>
          </ac:spMkLst>
        </pc:spChg>
        <pc:spChg chg="mod">
          <ac:chgData name="Miguel De Le Court" userId="d36db037-f62a-4be1-b7dd-67e011f84700" providerId="ADAL" clId="{53631C3B-1421-42AF-A6CF-EA77707FFDBF}" dt="2023-04-20T22:05:42.925" v="503" actId="20577"/>
          <ac:spMkLst>
            <pc:docMk/>
            <pc:sldMk cId="4160989949" sldId="262"/>
            <ac:spMk id="8" creationId="{B058317B-1993-218B-6460-24A59BE55378}"/>
          </ac:spMkLst>
        </pc:spChg>
        <pc:spChg chg="mod">
          <ac:chgData name="Miguel De Le Court" userId="d36db037-f62a-4be1-b7dd-67e011f84700" providerId="ADAL" clId="{53631C3B-1421-42AF-A6CF-EA77707FFDBF}" dt="2023-04-20T22:05:35.170" v="497" actId="20577"/>
          <ac:spMkLst>
            <pc:docMk/>
            <pc:sldMk cId="4160989949" sldId="262"/>
            <ac:spMk id="9" creationId="{EA4444AE-B666-D772-EC35-FE61360C6B7E}"/>
          </ac:spMkLst>
        </pc:spChg>
        <pc:spChg chg="mod">
          <ac:chgData name="Miguel De Le Court" userId="d36db037-f62a-4be1-b7dd-67e011f84700" providerId="ADAL" clId="{53631C3B-1421-42AF-A6CF-EA77707FFDBF}" dt="2023-04-20T22:05:46.728" v="505" actId="20577"/>
          <ac:spMkLst>
            <pc:docMk/>
            <pc:sldMk cId="4160989949" sldId="262"/>
            <ac:spMk id="10" creationId="{1F90F5E8-191A-1F1A-1CCF-F428637BF2C5}"/>
          </ac:spMkLst>
        </pc:spChg>
      </pc:sldChg>
      <pc:sldChg chg="addSp delSp modSp add mod modTransition setBg">
        <pc:chgData name="Miguel De Le Court" userId="d36db037-f62a-4be1-b7dd-67e011f84700" providerId="ADAL" clId="{53631C3B-1421-42AF-A6CF-EA77707FFDBF}" dt="2023-04-21T01:09:37.045" v="1437"/>
        <pc:sldMkLst>
          <pc:docMk/>
          <pc:sldMk cId="475595101" sldId="263"/>
        </pc:sldMkLst>
        <pc:spChg chg="add del mod">
          <ac:chgData name="Miguel De Le Court" userId="d36db037-f62a-4be1-b7dd-67e011f84700" providerId="ADAL" clId="{53631C3B-1421-42AF-A6CF-EA77707FFDBF}" dt="2023-04-21T01:09:17.105" v="1433" actId="478"/>
          <ac:spMkLst>
            <pc:docMk/>
            <pc:sldMk cId="475595101" sldId="263"/>
            <ac:spMk id="2" creationId="{EEFDDEF9-48B8-4AF5-5758-55CBC2F20582}"/>
          </ac:spMkLst>
        </pc:spChg>
        <pc:spChg chg="del">
          <ac:chgData name="Miguel De Le Court" userId="d36db037-f62a-4be1-b7dd-67e011f84700" providerId="ADAL" clId="{53631C3B-1421-42AF-A6CF-EA77707FFDBF}" dt="2023-04-20T21:46:13.960" v="441" actId="478"/>
          <ac:spMkLst>
            <pc:docMk/>
            <pc:sldMk cId="475595101" sldId="263"/>
            <ac:spMk id="3" creationId="{BB070D7A-2E6B-3661-0677-E1FD08543D0A}"/>
          </ac:spMkLst>
        </pc:spChg>
        <pc:spChg chg="add mod">
          <ac:chgData name="Miguel De Le Court" userId="d36db037-f62a-4be1-b7dd-67e011f84700" providerId="ADAL" clId="{53631C3B-1421-42AF-A6CF-EA77707FFDBF}" dt="2023-04-21T00:23:01.825" v="1080" actId="1076"/>
          <ac:spMkLst>
            <pc:docMk/>
            <pc:sldMk cId="475595101" sldId="263"/>
            <ac:spMk id="4" creationId="{35925E08-05A2-2FB9-04D5-5CB4D6255523}"/>
          </ac:spMkLst>
        </pc:spChg>
        <pc:spChg chg="del">
          <ac:chgData name="Miguel De Le Court" userId="d36db037-f62a-4be1-b7dd-67e011f84700" providerId="ADAL" clId="{53631C3B-1421-42AF-A6CF-EA77707FFDBF}" dt="2023-04-20T21:46:13.960" v="441" actId="478"/>
          <ac:spMkLst>
            <pc:docMk/>
            <pc:sldMk cId="475595101" sldId="263"/>
            <ac:spMk id="4" creationId="{B2ED796F-9620-6561-75B2-9623867E2EA7}"/>
          </ac:spMkLst>
        </pc:spChg>
        <pc:spChg chg="add del mod">
          <ac:chgData name="Miguel De Le Court" userId="d36db037-f62a-4be1-b7dd-67e011f84700" providerId="ADAL" clId="{53631C3B-1421-42AF-A6CF-EA77707FFDBF}" dt="2023-04-21T00:00:16.132" v="809" actId="478"/>
          <ac:spMkLst>
            <pc:docMk/>
            <pc:sldMk cId="475595101" sldId="263"/>
            <ac:spMk id="5" creationId="{282EC8B0-3464-A8D1-25B0-7AD7399BBDC8}"/>
          </ac:spMkLst>
        </pc:spChg>
        <pc:spChg chg="del">
          <ac:chgData name="Miguel De Le Court" userId="d36db037-f62a-4be1-b7dd-67e011f84700" providerId="ADAL" clId="{53631C3B-1421-42AF-A6CF-EA77707FFDBF}" dt="2023-04-20T21:46:13.960" v="441" actId="478"/>
          <ac:spMkLst>
            <pc:docMk/>
            <pc:sldMk cId="475595101" sldId="263"/>
            <ac:spMk id="5" creationId="{2A4F2CF6-FF8B-5797-5283-EE53E1989F04}"/>
          </ac:spMkLst>
        </pc:spChg>
        <pc:spChg chg="add del mod">
          <ac:chgData name="Miguel De Le Court" userId="d36db037-f62a-4be1-b7dd-67e011f84700" providerId="ADAL" clId="{53631C3B-1421-42AF-A6CF-EA77707FFDBF}" dt="2023-04-21T00:00:12.244" v="806" actId="478"/>
          <ac:spMkLst>
            <pc:docMk/>
            <pc:sldMk cId="475595101" sldId="263"/>
            <ac:spMk id="6" creationId="{18777573-9D7F-70B3-7A74-22649C359F79}"/>
          </ac:spMkLst>
        </pc:spChg>
        <pc:spChg chg="del">
          <ac:chgData name="Miguel De Le Court" userId="d36db037-f62a-4be1-b7dd-67e011f84700" providerId="ADAL" clId="{53631C3B-1421-42AF-A6CF-EA77707FFDBF}" dt="2023-04-20T21:46:13.960" v="441" actId="478"/>
          <ac:spMkLst>
            <pc:docMk/>
            <pc:sldMk cId="475595101" sldId="263"/>
            <ac:spMk id="6" creationId="{DAF48ED3-C091-21AC-FC27-29F93088F89F}"/>
          </ac:spMkLst>
        </pc:spChg>
        <pc:spChg chg="add del mod">
          <ac:chgData name="Miguel De Le Court" userId="d36db037-f62a-4be1-b7dd-67e011f84700" providerId="ADAL" clId="{53631C3B-1421-42AF-A6CF-EA77707FFDBF}" dt="2023-04-21T00:00:11.651" v="805" actId="478"/>
          <ac:spMkLst>
            <pc:docMk/>
            <pc:sldMk cId="475595101" sldId="263"/>
            <ac:spMk id="7" creationId="{49A85170-2351-9174-3F2C-885CF4F7F695}"/>
          </ac:spMkLst>
        </pc:spChg>
        <pc:spChg chg="del">
          <ac:chgData name="Miguel De Le Court" userId="d36db037-f62a-4be1-b7dd-67e011f84700" providerId="ADAL" clId="{53631C3B-1421-42AF-A6CF-EA77707FFDBF}" dt="2023-04-20T21:46:13.960" v="441" actId="478"/>
          <ac:spMkLst>
            <pc:docMk/>
            <pc:sldMk cId="475595101" sldId="263"/>
            <ac:spMk id="7" creationId="{F8F27A89-1493-AA6F-87FE-1D89F991672F}"/>
          </ac:spMkLst>
        </pc:spChg>
        <pc:spChg chg="add del">
          <ac:chgData name="Miguel De Le Court" userId="d36db037-f62a-4be1-b7dd-67e011f84700" providerId="ADAL" clId="{53631C3B-1421-42AF-A6CF-EA77707FFDBF}" dt="2023-04-20T23:50:30.062" v="718" actId="478"/>
          <ac:spMkLst>
            <pc:docMk/>
            <pc:sldMk cId="475595101" sldId="263"/>
            <ac:spMk id="8" creationId="{4E559A40-8468-9087-0096-F10B7ACEC554}"/>
          </ac:spMkLst>
        </pc:spChg>
        <pc:spChg chg="del">
          <ac:chgData name="Miguel De Le Court" userId="d36db037-f62a-4be1-b7dd-67e011f84700" providerId="ADAL" clId="{53631C3B-1421-42AF-A6CF-EA77707FFDBF}" dt="2023-04-20T22:10:29.523" v="525" actId="478"/>
          <ac:spMkLst>
            <pc:docMk/>
            <pc:sldMk cId="475595101" sldId="263"/>
            <ac:spMk id="8" creationId="{B058317B-1993-218B-6460-24A59BE55378}"/>
          </ac:spMkLst>
        </pc:spChg>
        <pc:spChg chg="add mod">
          <ac:chgData name="Miguel De Le Court" userId="d36db037-f62a-4be1-b7dd-67e011f84700" providerId="ADAL" clId="{53631C3B-1421-42AF-A6CF-EA77707FFDBF}" dt="2023-04-21T00:23:01.825" v="1080" actId="1076"/>
          <ac:spMkLst>
            <pc:docMk/>
            <pc:sldMk cId="475595101" sldId="263"/>
            <ac:spMk id="9" creationId="{76B64C74-86F1-F19C-B13A-242DFB306D3E}"/>
          </ac:spMkLst>
        </pc:spChg>
        <pc:spChg chg="del">
          <ac:chgData name="Miguel De Le Court" userId="d36db037-f62a-4be1-b7dd-67e011f84700" providerId="ADAL" clId="{53631C3B-1421-42AF-A6CF-EA77707FFDBF}" dt="2023-04-20T22:10:29.523" v="525" actId="478"/>
          <ac:spMkLst>
            <pc:docMk/>
            <pc:sldMk cId="475595101" sldId="263"/>
            <ac:spMk id="9" creationId="{EA4444AE-B666-D772-EC35-FE61360C6B7E}"/>
          </ac:spMkLst>
        </pc:spChg>
        <pc:spChg chg="add mod">
          <ac:chgData name="Miguel De Le Court" userId="d36db037-f62a-4be1-b7dd-67e011f84700" providerId="ADAL" clId="{53631C3B-1421-42AF-A6CF-EA77707FFDBF}" dt="2023-04-21T00:23:01.825" v="1080" actId="1076"/>
          <ac:spMkLst>
            <pc:docMk/>
            <pc:sldMk cId="475595101" sldId="263"/>
            <ac:spMk id="10" creationId="{164531E2-8200-E75C-4D30-33705CA75B24}"/>
          </ac:spMkLst>
        </pc:spChg>
        <pc:spChg chg="del">
          <ac:chgData name="Miguel De Le Court" userId="d36db037-f62a-4be1-b7dd-67e011f84700" providerId="ADAL" clId="{53631C3B-1421-42AF-A6CF-EA77707FFDBF}" dt="2023-04-20T22:10:29.523" v="525" actId="478"/>
          <ac:spMkLst>
            <pc:docMk/>
            <pc:sldMk cId="475595101" sldId="263"/>
            <ac:spMk id="10" creationId="{1F90F5E8-191A-1F1A-1CCF-F428637BF2C5}"/>
          </ac:spMkLst>
        </pc:spChg>
        <pc:spChg chg="add del mod">
          <ac:chgData name="Miguel De Le Court" userId="d36db037-f62a-4be1-b7dd-67e011f84700" providerId="ADAL" clId="{53631C3B-1421-42AF-A6CF-EA77707FFDBF}" dt="2023-04-21T00:23:01.825" v="1080" actId="1076"/>
          <ac:spMkLst>
            <pc:docMk/>
            <pc:sldMk cId="475595101" sldId="263"/>
            <ac:spMk id="11" creationId="{17C76A6E-6C9E-0ABB-9942-73F43B165F19}"/>
          </ac:spMkLst>
        </pc:spChg>
        <pc:spChg chg="add mod">
          <ac:chgData name="Miguel De Le Court" userId="d36db037-f62a-4be1-b7dd-67e011f84700" providerId="ADAL" clId="{53631C3B-1421-42AF-A6CF-EA77707FFDBF}" dt="2023-04-21T00:23:01.825" v="1080" actId="1076"/>
          <ac:spMkLst>
            <pc:docMk/>
            <pc:sldMk cId="475595101" sldId="263"/>
            <ac:spMk id="12" creationId="{BDE265C0-4B4E-0333-95A6-1D14D9A6241B}"/>
          </ac:spMkLst>
        </pc:spChg>
        <pc:spChg chg="add mod">
          <ac:chgData name="Miguel De Le Court" userId="d36db037-f62a-4be1-b7dd-67e011f84700" providerId="ADAL" clId="{53631C3B-1421-42AF-A6CF-EA77707FFDBF}" dt="2023-04-21T00:19:41.410" v="1048" actId="1076"/>
          <ac:spMkLst>
            <pc:docMk/>
            <pc:sldMk cId="475595101" sldId="263"/>
            <ac:spMk id="13" creationId="{25E8249A-785B-D679-AC71-DCC9449E2E58}"/>
          </ac:spMkLst>
        </pc:spChg>
        <pc:spChg chg="add mod">
          <ac:chgData name="Miguel De Le Court" userId="d36db037-f62a-4be1-b7dd-67e011f84700" providerId="ADAL" clId="{53631C3B-1421-42AF-A6CF-EA77707FFDBF}" dt="2023-04-21T00:19:41.410" v="1048" actId="1076"/>
          <ac:spMkLst>
            <pc:docMk/>
            <pc:sldMk cId="475595101" sldId="263"/>
            <ac:spMk id="14" creationId="{12FBEE76-EF5D-DFA3-0E9C-AB159FA1163F}"/>
          </ac:spMkLst>
        </pc:spChg>
        <pc:spChg chg="add mod">
          <ac:chgData name="Miguel De Le Court" userId="d36db037-f62a-4be1-b7dd-67e011f84700" providerId="ADAL" clId="{53631C3B-1421-42AF-A6CF-EA77707FFDBF}" dt="2023-04-21T00:19:41.410" v="1048" actId="1076"/>
          <ac:spMkLst>
            <pc:docMk/>
            <pc:sldMk cId="475595101" sldId="263"/>
            <ac:spMk id="15" creationId="{CF2DC4B4-287A-8A4F-D373-3B7A5E3994AA}"/>
          </ac:spMkLst>
        </pc:spChg>
        <pc:spChg chg="add mod">
          <ac:chgData name="Miguel De Le Court" userId="d36db037-f62a-4be1-b7dd-67e011f84700" providerId="ADAL" clId="{53631C3B-1421-42AF-A6CF-EA77707FFDBF}" dt="2023-04-21T00:19:41.410" v="1048" actId="1076"/>
          <ac:spMkLst>
            <pc:docMk/>
            <pc:sldMk cId="475595101" sldId="263"/>
            <ac:spMk id="16" creationId="{12516E62-FFD7-750D-2797-912A7DFB85C5}"/>
          </ac:spMkLst>
        </pc:spChg>
        <pc:spChg chg="add mod">
          <ac:chgData name="Miguel De Le Court" userId="d36db037-f62a-4be1-b7dd-67e011f84700" providerId="ADAL" clId="{53631C3B-1421-42AF-A6CF-EA77707FFDBF}" dt="2023-04-21T00:19:41.410" v="1048" actId="1076"/>
          <ac:spMkLst>
            <pc:docMk/>
            <pc:sldMk cId="475595101" sldId="263"/>
            <ac:spMk id="17" creationId="{CEF25645-15CE-5DAD-DF3F-1DDD9A06C717}"/>
          </ac:spMkLst>
        </pc:spChg>
        <pc:spChg chg="add mod">
          <ac:chgData name="Miguel De Le Court" userId="d36db037-f62a-4be1-b7dd-67e011f84700" providerId="ADAL" clId="{53631C3B-1421-42AF-A6CF-EA77707FFDBF}" dt="2023-04-21T00:19:41.410" v="1048" actId="1076"/>
          <ac:spMkLst>
            <pc:docMk/>
            <pc:sldMk cId="475595101" sldId="263"/>
            <ac:spMk id="18" creationId="{3067A54F-1D16-76CE-FDF9-DF7349F87C57}"/>
          </ac:spMkLst>
        </pc:spChg>
        <pc:spChg chg="add mod">
          <ac:chgData name="Miguel De Le Court" userId="d36db037-f62a-4be1-b7dd-67e011f84700" providerId="ADAL" clId="{53631C3B-1421-42AF-A6CF-EA77707FFDBF}" dt="2023-04-21T00:19:41.410" v="1048" actId="1076"/>
          <ac:spMkLst>
            <pc:docMk/>
            <pc:sldMk cId="475595101" sldId="263"/>
            <ac:spMk id="19" creationId="{6DA19700-32BF-556D-9AF4-2771458FEE8C}"/>
          </ac:spMkLst>
        </pc:spChg>
        <pc:spChg chg="add mod">
          <ac:chgData name="Miguel De Le Court" userId="d36db037-f62a-4be1-b7dd-67e011f84700" providerId="ADAL" clId="{53631C3B-1421-42AF-A6CF-EA77707FFDBF}" dt="2023-04-21T00:19:41.410" v="1048" actId="1076"/>
          <ac:spMkLst>
            <pc:docMk/>
            <pc:sldMk cId="475595101" sldId="263"/>
            <ac:spMk id="20" creationId="{B4ABD9AC-DB33-AF6E-9BAC-18E110E8FFD2}"/>
          </ac:spMkLst>
        </pc:spChg>
        <pc:spChg chg="add del mod">
          <ac:chgData name="Miguel De Le Court" userId="d36db037-f62a-4be1-b7dd-67e011f84700" providerId="ADAL" clId="{53631C3B-1421-42AF-A6CF-EA77707FFDBF}" dt="2023-04-21T00:11:03.290" v="994" actId="478"/>
          <ac:spMkLst>
            <pc:docMk/>
            <pc:sldMk cId="475595101" sldId="263"/>
            <ac:spMk id="21" creationId="{D951CB46-EAA9-4459-A859-CDE9E2AB3204}"/>
          </ac:spMkLst>
        </pc:spChg>
        <pc:spChg chg="add del mod">
          <ac:chgData name="Miguel De Le Court" userId="d36db037-f62a-4be1-b7dd-67e011f84700" providerId="ADAL" clId="{53631C3B-1421-42AF-A6CF-EA77707FFDBF}" dt="2023-04-21T00:11:03.290" v="994" actId="478"/>
          <ac:spMkLst>
            <pc:docMk/>
            <pc:sldMk cId="475595101" sldId="263"/>
            <ac:spMk id="22" creationId="{4BEF3836-3A41-B0EC-2FE2-1E2ADA387F75}"/>
          </ac:spMkLst>
        </pc:spChg>
        <pc:spChg chg="add del mod">
          <ac:chgData name="Miguel De Le Court" userId="d36db037-f62a-4be1-b7dd-67e011f84700" providerId="ADAL" clId="{53631C3B-1421-42AF-A6CF-EA77707FFDBF}" dt="2023-04-21T00:11:03.290" v="994" actId="478"/>
          <ac:spMkLst>
            <pc:docMk/>
            <pc:sldMk cId="475595101" sldId="263"/>
            <ac:spMk id="23" creationId="{A4C08FF7-3EE1-E901-3FE2-8BE8A1786B0A}"/>
          </ac:spMkLst>
        </pc:spChg>
        <pc:spChg chg="add del mod">
          <ac:chgData name="Miguel De Le Court" userId="d36db037-f62a-4be1-b7dd-67e011f84700" providerId="ADAL" clId="{53631C3B-1421-42AF-A6CF-EA77707FFDBF}" dt="2023-04-21T00:11:03.290" v="994" actId="478"/>
          <ac:spMkLst>
            <pc:docMk/>
            <pc:sldMk cId="475595101" sldId="263"/>
            <ac:spMk id="24" creationId="{C74F8C64-FA3E-C2C8-F2A8-BA64E5B4FA69}"/>
          </ac:spMkLst>
        </pc:spChg>
        <pc:spChg chg="add del mod">
          <ac:chgData name="Miguel De Le Court" userId="d36db037-f62a-4be1-b7dd-67e011f84700" providerId="ADAL" clId="{53631C3B-1421-42AF-A6CF-EA77707FFDBF}" dt="2023-04-21T00:11:03.290" v="994" actId="478"/>
          <ac:spMkLst>
            <pc:docMk/>
            <pc:sldMk cId="475595101" sldId="263"/>
            <ac:spMk id="25" creationId="{18ADBE3E-9D19-84BE-86F6-0272EAF78457}"/>
          </ac:spMkLst>
        </pc:spChg>
        <pc:spChg chg="add del mod">
          <ac:chgData name="Miguel De Le Court" userId="d36db037-f62a-4be1-b7dd-67e011f84700" providerId="ADAL" clId="{53631C3B-1421-42AF-A6CF-EA77707FFDBF}" dt="2023-04-21T00:11:03.290" v="994" actId="478"/>
          <ac:spMkLst>
            <pc:docMk/>
            <pc:sldMk cId="475595101" sldId="263"/>
            <ac:spMk id="26" creationId="{4D82B030-1814-CF47-00B2-2C2B9E34C963}"/>
          </ac:spMkLst>
        </pc:spChg>
        <pc:spChg chg="add del mod">
          <ac:chgData name="Miguel De Le Court" userId="d36db037-f62a-4be1-b7dd-67e011f84700" providerId="ADAL" clId="{53631C3B-1421-42AF-A6CF-EA77707FFDBF}" dt="2023-04-21T00:11:03.290" v="994" actId="478"/>
          <ac:spMkLst>
            <pc:docMk/>
            <pc:sldMk cId="475595101" sldId="263"/>
            <ac:spMk id="27" creationId="{A2AE661A-E62D-18D0-CEEB-E795A237F9E0}"/>
          </ac:spMkLst>
        </pc:spChg>
        <pc:spChg chg="add del mod">
          <ac:chgData name="Miguel De Le Court" userId="d36db037-f62a-4be1-b7dd-67e011f84700" providerId="ADAL" clId="{53631C3B-1421-42AF-A6CF-EA77707FFDBF}" dt="2023-04-21T00:11:03.290" v="994" actId="478"/>
          <ac:spMkLst>
            <pc:docMk/>
            <pc:sldMk cId="475595101" sldId="263"/>
            <ac:spMk id="28" creationId="{23B91045-5D36-1820-0D93-EEDD30CFAE1A}"/>
          </ac:spMkLst>
        </pc:spChg>
        <pc:spChg chg="add mod">
          <ac:chgData name="Miguel De Le Court" userId="d36db037-f62a-4be1-b7dd-67e011f84700" providerId="ADAL" clId="{53631C3B-1421-42AF-A6CF-EA77707FFDBF}" dt="2023-04-21T00:19:41.410" v="1048" actId="1076"/>
          <ac:spMkLst>
            <pc:docMk/>
            <pc:sldMk cId="475595101" sldId="263"/>
            <ac:spMk id="29" creationId="{D69A8F61-3515-1162-C4C2-477D2DDC1A87}"/>
          </ac:spMkLst>
        </pc:spChg>
        <pc:spChg chg="add mod">
          <ac:chgData name="Miguel De Le Court" userId="d36db037-f62a-4be1-b7dd-67e011f84700" providerId="ADAL" clId="{53631C3B-1421-42AF-A6CF-EA77707FFDBF}" dt="2023-04-21T00:19:41.410" v="1048" actId="1076"/>
          <ac:spMkLst>
            <pc:docMk/>
            <pc:sldMk cId="475595101" sldId="263"/>
            <ac:spMk id="30" creationId="{BA28D717-D91F-A638-2650-520BB1F54ED2}"/>
          </ac:spMkLst>
        </pc:spChg>
        <pc:spChg chg="add mod">
          <ac:chgData name="Miguel De Le Court" userId="d36db037-f62a-4be1-b7dd-67e011f84700" providerId="ADAL" clId="{53631C3B-1421-42AF-A6CF-EA77707FFDBF}" dt="2023-04-21T00:19:41.410" v="1048" actId="1076"/>
          <ac:spMkLst>
            <pc:docMk/>
            <pc:sldMk cId="475595101" sldId="263"/>
            <ac:spMk id="31" creationId="{821B5F15-F349-5CFC-873B-F0B9E1E2C3BE}"/>
          </ac:spMkLst>
        </pc:spChg>
        <pc:spChg chg="add mod">
          <ac:chgData name="Miguel De Le Court" userId="d36db037-f62a-4be1-b7dd-67e011f84700" providerId="ADAL" clId="{53631C3B-1421-42AF-A6CF-EA77707FFDBF}" dt="2023-04-21T00:19:41.410" v="1048" actId="1076"/>
          <ac:spMkLst>
            <pc:docMk/>
            <pc:sldMk cId="475595101" sldId="263"/>
            <ac:spMk id="32" creationId="{684B5AE6-53F3-EECC-D4B9-E9A79615CC74}"/>
          </ac:spMkLst>
        </pc:spChg>
        <pc:spChg chg="add del mod">
          <ac:chgData name="Miguel De Le Court" userId="d36db037-f62a-4be1-b7dd-67e011f84700" providerId="ADAL" clId="{53631C3B-1421-42AF-A6CF-EA77707FFDBF}" dt="2023-04-21T00:02:51.312" v="873" actId="478"/>
          <ac:spMkLst>
            <pc:docMk/>
            <pc:sldMk cId="475595101" sldId="263"/>
            <ac:spMk id="33" creationId="{64FF1E28-BBF2-4224-B2E5-9E03132FA67D}"/>
          </ac:spMkLst>
        </pc:spChg>
        <pc:spChg chg="add del mod">
          <ac:chgData name="Miguel De Le Court" userId="d36db037-f62a-4be1-b7dd-67e011f84700" providerId="ADAL" clId="{53631C3B-1421-42AF-A6CF-EA77707FFDBF}" dt="2023-04-21T00:02:50.832" v="872" actId="478"/>
          <ac:spMkLst>
            <pc:docMk/>
            <pc:sldMk cId="475595101" sldId="263"/>
            <ac:spMk id="34" creationId="{B8E457AD-ED52-B20C-1072-4E68BF511E91}"/>
          </ac:spMkLst>
        </pc:spChg>
        <pc:spChg chg="add del mod">
          <ac:chgData name="Miguel De Le Court" userId="d36db037-f62a-4be1-b7dd-67e011f84700" providerId="ADAL" clId="{53631C3B-1421-42AF-A6CF-EA77707FFDBF}" dt="2023-04-21T00:02:51.699" v="874" actId="478"/>
          <ac:spMkLst>
            <pc:docMk/>
            <pc:sldMk cId="475595101" sldId="263"/>
            <ac:spMk id="35" creationId="{A12A3DBD-C40A-DCE9-181A-589C3A2FA6BA}"/>
          </ac:spMkLst>
        </pc:spChg>
        <pc:spChg chg="add del mod">
          <ac:chgData name="Miguel De Le Court" userId="d36db037-f62a-4be1-b7dd-67e011f84700" providerId="ADAL" clId="{53631C3B-1421-42AF-A6CF-EA77707FFDBF}" dt="2023-04-21T00:03:12.869" v="879" actId="478"/>
          <ac:spMkLst>
            <pc:docMk/>
            <pc:sldMk cId="475595101" sldId="263"/>
            <ac:spMk id="36" creationId="{97C5DE30-6682-C5D9-4E25-CBDAC7965D38}"/>
          </ac:spMkLst>
        </pc:spChg>
        <pc:spChg chg="add mod ord">
          <ac:chgData name="Miguel De Le Court" userId="d36db037-f62a-4be1-b7dd-67e011f84700" providerId="ADAL" clId="{53631C3B-1421-42AF-A6CF-EA77707FFDBF}" dt="2023-04-21T00:23:01.825" v="1080" actId="1076"/>
          <ac:spMkLst>
            <pc:docMk/>
            <pc:sldMk cId="475595101" sldId="263"/>
            <ac:spMk id="37" creationId="{8D60F3DB-E08E-AC72-B253-F3FF9C1DD78A}"/>
          </ac:spMkLst>
        </pc:spChg>
        <pc:spChg chg="add mod ord">
          <ac:chgData name="Miguel De Le Court" userId="d36db037-f62a-4be1-b7dd-67e011f84700" providerId="ADAL" clId="{53631C3B-1421-42AF-A6CF-EA77707FFDBF}" dt="2023-04-21T00:23:01.825" v="1080" actId="1076"/>
          <ac:spMkLst>
            <pc:docMk/>
            <pc:sldMk cId="475595101" sldId="263"/>
            <ac:spMk id="38" creationId="{728A122C-261C-0359-90EF-DF25C1CAC413}"/>
          </ac:spMkLst>
        </pc:spChg>
        <pc:spChg chg="add mod ord">
          <ac:chgData name="Miguel De Le Court" userId="d36db037-f62a-4be1-b7dd-67e011f84700" providerId="ADAL" clId="{53631C3B-1421-42AF-A6CF-EA77707FFDBF}" dt="2023-04-21T00:23:01.825" v="1080" actId="1076"/>
          <ac:spMkLst>
            <pc:docMk/>
            <pc:sldMk cId="475595101" sldId="263"/>
            <ac:spMk id="39" creationId="{910FC38F-5B07-95B3-A92E-F7B8E529DA78}"/>
          </ac:spMkLst>
        </pc:spChg>
        <pc:spChg chg="add del mod ord">
          <ac:chgData name="Miguel De Le Court" userId="d36db037-f62a-4be1-b7dd-67e011f84700" providerId="ADAL" clId="{53631C3B-1421-42AF-A6CF-EA77707FFDBF}" dt="2023-04-21T00:13:56.691" v="1017" actId="478"/>
          <ac:spMkLst>
            <pc:docMk/>
            <pc:sldMk cId="475595101" sldId="263"/>
            <ac:spMk id="54" creationId="{478C82E1-D460-F6FC-583E-E482372D464D}"/>
          </ac:spMkLst>
        </pc:spChg>
        <pc:spChg chg="add mod">
          <ac:chgData name="Miguel De Le Court" userId="d36db037-f62a-4be1-b7dd-67e011f84700" providerId="ADAL" clId="{53631C3B-1421-42AF-A6CF-EA77707FFDBF}" dt="2023-04-21T00:56:39.262" v="1300" actId="207"/>
          <ac:spMkLst>
            <pc:docMk/>
            <pc:sldMk cId="475595101" sldId="263"/>
            <ac:spMk id="82" creationId="{B659E3F9-C178-EF79-66DC-8E34C41DEAFF}"/>
          </ac:spMkLst>
        </pc:spChg>
        <pc:spChg chg="add mod">
          <ac:chgData name="Miguel De Le Court" userId="d36db037-f62a-4be1-b7dd-67e011f84700" providerId="ADAL" clId="{53631C3B-1421-42AF-A6CF-EA77707FFDBF}" dt="2023-04-21T00:56:39.262" v="1300" actId="207"/>
          <ac:spMkLst>
            <pc:docMk/>
            <pc:sldMk cId="475595101" sldId="263"/>
            <ac:spMk id="83" creationId="{B4BD064C-FC4A-14A5-C079-0F9868C28270}"/>
          </ac:spMkLst>
        </pc:spChg>
        <pc:spChg chg="add del mod">
          <ac:chgData name="Miguel De Le Court" userId="d36db037-f62a-4be1-b7dd-67e011f84700" providerId="ADAL" clId="{53631C3B-1421-42AF-A6CF-EA77707FFDBF}" dt="2023-04-21T00:23:12.062" v="1082"/>
          <ac:spMkLst>
            <pc:docMk/>
            <pc:sldMk cId="475595101" sldId="263"/>
            <ac:spMk id="96" creationId="{A06E84A7-A0E1-A133-A321-4803597A1DD7}"/>
          </ac:spMkLst>
        </pc:spChg>
        <pc:spChg chg="add del mod">
          <ac:chgData name="Miguel De Le Court" userId="d36db037-f62a-4be1-b7dd-67e011f84700" providerId="ADAL" clId="{53631C3B-1421-42AF-A6CF-EA77707FFDBF}" dt="2023-04-21T00:23:12.062" v="1082"/>
          <ac:spMkLst>
            <pc:docMk/>
            <pc:sldMk cId="475595101" sldId="263"/>
            <ac:spMk id="97" creationId="{5F0CD431-511E-73B5-A2F9-0B45AE6835BB}"/>
          </ac:spMkLst>
        </pc:spChg>
        <pc:spChg chg="add mod">
          <ac:chgData name="Miguel De Le Court" userId="d36db037-f62a-4be1-b7dd-67e011f84700" providerId="ADAL" clId="{53631C3B-1421-42AF-A6CF-EA77707FFDBF}" dt="2023-04-21T00:23:36.209" v="1109" actId="1076"/>
          <ac:spMkLst>
            <pc:docMk/>
            <pc:sldMk cId="475595101" sldId="263"/>
            <ac:spMk id="98" creationId="{B70068FE-6D15-D727-9887-03D7677C4A54}"/>
          </ac:spMkLst>
        </pc:spChg>
        <pc:spChg chg="add mod">
          <ac:chgData name="Miguel De Le Court" userId="d36db037-f62a-4be1-b7dd-67e011f84700" providerId="ADAL" clId="{53631C3B-1421-42AF-A6CF-EA77707FFDBF}" dt="2023-04-21T00:23:49.154" v="1120" actId="20577"/>
          <ac:spMkLst>
            <pc:docMk/>
            <pc:sldMk cId="475595101" sldId="263"/>
            <ac:spMk id="99" creationId="{069255D5-177C-736F-DB94-DCCB1930E47D}"/>
          </ac:spMkLst>
        </pc:spChg>
        <pc:spChg chg="add del">
          <ac:chgData name="Miguel De Le Court" userId="d36db037-f62a-4be1-b7dd-67e011f84700" providerId="ADAL" clId="{53631C3B-1421-42AF-A6CF-EA77707FFDBF}" dt="2023-04-21T01:09:18.708" v="1435" actId="22"/>
          <ac:spMkLst>
            <pc:docMk/>
            <pc:sldMk cId="475595101" sldId="263"/>
            <ac:spMk id="101" creationId="{A8F73EDD-1935-B3B4-1742-65E37408AA5E}"/>
          </ac:spMkLst>
        </pc:spChg>
        <pc:spChg chg="add mod">
          <ac:chgData name="Miguel De Le Court" userId="d36db037-f62a-4be1-b7dd-67e011f84700" providerId="ADAL" clId="{53631C3B-1421-42AF-A6CF-EA77707FFDBF}" dt="2023-04-21T01:09:37.045" v="1437"/>
          <ac:spMkLst>
            <pc:docMk/>
            <pc:sldMk cId="475595101" sldId="263"/>
            <ac:spMk id="102" creationId="{0880BE0F-833B-5B5B-845B-2209D26980F2}"/>
          </ac:spMkLst>
        </pc:spChg>
        <pc:picChg chg="mod">
          <ac:chgData name="Miguel De Le Court" userId="d36db037-f62a-4be1-b7dd-67e011f84700" providerId="ADAL" clId="{53631C3B-1421-42AF-A6CF-EA77707FFDBF}" dt="2023-04-21T00:09:50.150" v="989" actId="14100"/>
          <ac:picMkLst>
            <pc:docMk/>
            <pc:sldMk cId="475595101" sldId="263"/>
            <ac:picMk id="3" creationId="{141F827F-682B-5FDC-D3C7-E0F2CC4495BD}"/>
          </ac:picMkLst>
        </pc:picChg>
        <pc:cxnChg chg="add mod">
          <ac:chgData name="Miguel De Le Court" userId="d36db037-f62a-4be1-b7dd-67e011f84700" providerId="ADAL" clId="{53631C3B-1421-42AF-A6CF-EA77707FFDBF}" dt="2023-04-21T00:23:01.825" v="1080" actId="1076"/>
          <ac:cxnSpMkLst>
            <pc:docMk/>
            <pc:sldMk cId="475595101" sldId="263"/>
            <ac:cxnSpMk id="41" creationId="{4783D144-23E5-FD1F-FF23-575BBB4BCC1A}"/>
          </ac:cxnSpMkLst>
        </pc:cxnChg>
        <pc:cxnChg chg="add mod">
          <ac:chgData name="Miguel De Le Court" userId="d36db037-f62a-4be1-b7dd-67e011f84700" providerId="ADAL" clId="{53631C3B-1421-42AF-A6CF-EA77707FFDBF}" dt="2023-04-21T00:23:01.825" v="1080" actId="1076"/>
          <ac:cxnSpMkLst>
            <pc:docMk/>
            <pc:sldMk cId="475595101" sldId="263"/>
            <ac:cxnSpMk id="43" creationId="{FC9134E1-7CEC-CB24-CA1A-16454ECAC087}"/>
          </ac:cxnSpMkLst>
        </pc:cxnChg>
        <pc:cxnChg chg="add mod">
          <ac:chgData name="Miguel De Le Court" userId="d36db037-f62a-4be1-b7dd-67e011f84700" providerId="ADAL" clId="{53631C3B-1421-42AF-A6CF-EA77707FFDBF}" dt="2023-04-21T00:23:01.825" v="1080" actId="1076"/>
          <ac:cxnSpMkLst>
            <pc:docMk/>
            <pc:sldMk cId="475595101" sldId="263"/>
            <ac:cxnSpMk id="45" creationId="{1593A6E8-D5AF-FAB0-E274-4E4F09807ED6}"/>
          </ac:cxnSpMkLst>
        </pc:cxnChg>
        <pc:cxnChg chg="add del mod">
          <ac:chgData name="Miguel De Le Court" userId="d36db037-f62a-4be1-b7dd-67e011f84700" providerId="ADAL" clId="{53631C3B-1421-42AF-A6CF-EA77707FFDBF}" dt="2023-04-21T00:17:28.362" v="1029" actId="478"/>
          <ac:cxnSpMkLst>
            <pc:docMk/>
            <pc:sldMk cId="475595101" sldId="263"/>
            <ac:cxnSpMk id="47" creationId="{A9ACE273-FCCD-3646-4B49-C94EFC63399C}"/>
          </ac:cxnSpMkLst>
        </pc:cxnChg>
        <pc:cxnChg chg="add mod">
          <ac:chgData name="Miguel De Le Court" userId="d36db037-f62a-4be1-b7dd-67e011f84700" providerId="ADAL" clId="{53631C3B-1421-42AF-A6CF-EA77707FFDBF}" dt="2023-04-21T00:23:01.825" v="1080" actId="1076"/>
          <ac:cxnSpMkLst>
            <pc:docMk/>
            <pc:sldMk cId="475595101" sldId="263"/>
            <ac:cxnSpMk id="58" creationId="{18AEFF44-8367-2376-FEFB-A8968DCBAAB7}"/>
          </ac:cxnSpMkLst>
        </pc:cxnChg>
      </pc:sldChg>
      <pc:sldChg chg="new del">
        <pc:chgData name="Miguel De Le Court" userId="d36db037-f62a-4be1-b7dd-67e011f84700" providerId="ADAL" clId="{53631C3B-1421-42AF-A6CF-EA77707FFDBF}" dt="2023-04-20T21:51:56.367" v="455" actId="680"/>
        <pc:sldMkLst>
          <pc:docMk/>
          <pc:sldMk cId="1776093182" sldId="264"/>
        </pc:sldMkLst>
      </pc:sldChg>
      <pc:sldChg chg="addSp modSp add mod modTransition setBg">
        <pc:chgData name="Miguel De Le Court" userId="d36db037-f62a-4be1-b7dd-67e011f84700" providerId="ADAL" clId="{53631C3B-1421-42AF-A6CF-EA77707FFDBF}" dt="2023-04-21T02:10:58.496" v="1918"/>
        <pc:sldMkLst>
          <pc:docMk/>
          <pc:sldMk cId="2577784728" sldId="264"/>
        </pc:sldMkLst>
        <pc:spChg chg="add mod">
          <ac:chgData name="Miguel De Le Court" userId="d36db037-f62a-4be1-b7dd-67e011f84700" providerId="ADAL" clId="{53631C3B-1421-42AF-A6CF-EA77707FFDBF}" dt="2023-04-21T01:11:56.609" v="1503" actId="20577"/>
          <ac:spMkLst>
            <pc:docMk/>
            <pc:sldMk cId="2577784728" sldId="264"/>
            <ac:spMk id="2" creationId="{BED2C1B9-E48A-B0E3-2BAA-F37EBC95C739}"/>
          </ac:spMkLst>
        </pc:spChg>
        <pc:spChg chg="mod">
          <ac:chgData name="Miguel De Le Court" userId="d36db037-f62a-4be1-b7dd-67e011f84700" providerId="ADAL" clId="{53631C3B-1421-42AF-A6CF-EA77707FFDBF}" dt="2023-04-21T02:10:58.496" v="1918"/>
          <ac:spMkLst>
            <pc:docMk/>
            <pc:sldMk cId="2577784728" sldId="264"/>
            <ac:spMk id="3" creationId="{BB070D7A-2E6B-3661-0677-E1FD08543D0A}"/>
          </ac:spMkLst>
        </pc:spChg>
      </pc:sldChg>
      <pc:sldChg chg="modSp del mod">
        <pc:chgData name="Miguel De Le Court" userId="d36db037-f62a-4be1-b7dd-67e011f84700" providerId="ADAL" clId="{53631C3B-1421-42AF-A6CF-EA77707FFDBF}" dt="2023-04-21T00:54:06.749" v="1265" actId="47"/>
        <pc:sldMkLst>
          <pc:docMk/>
          <pc:sldMk cId="2257565314" sldId="265"/>
        </pc:sldMkLst>
        <pc:picChg chg="mod">
          <ac:chgData name="Miguel De Le Court" userId="d36db037-f62a-4be1-b7dd-67e011f84700" providerId="ADAL" clId="{53631C3B-1421-42AF-A6CF-EA77707FFDBF}" dt="2023-04-20T23:42:53.386" v="636" actId="14100"/>
          <ac:picMkLst>
            <pc:docMk/>
            <pc:sldMk cId="2257565314" sldId="265"/>
            <ac:picMk id="3" creationId="{6394A5C8-BDCB-3631-6186-85D80C90632C}"/>
          </ac:picMkLst>
        </pc:picChg>
      </pc:sldChg>
      <pc:sldChg chg="addSp modSp del mod modAnim">
        <pc:chgData name="Miguel De Le Court" userId="d36db037-f62a-4be1-b7dd-67e011f84700" providerId="ADAL" clId="{53631C3B-1421-42AF-A6CF-EA77707FFDBF}" dt="2023-04-21T00:50:22.387" v="1240" actId="47"/>
        <pc:sldMkLst>
          <pc:docMk/>
          <pc:sldMk cId="2704078718" sldId="266"/>
        </pc:sldMkLst>
        <pc:picChg chg="add mod">
          <ac:chgData name="Miguel De Le Court" userId="d36db037-f62a-4be1-b7dd-67e011f84700" providerId="ADAL" clId="{53631C3B-1421-42AF-A6CF-EA77707FFDBF}" dt="2023-04-20T23:42:33.906" v="629" actId="14100"/>
          <ac:picMkLst>
            <pc:docMk/>
            <pc:sldMk cId="2704078718" sldId="266"/>
            <ac:picMk id="3" creationId="{406E2089-2DFB-9DA8-EC58-F90D5D08541D}"/>
          </ac:picMkLst>
        </pc:picChg>
      </pc:sldChg>
      <pc:sldChg chg="add del setBg">
        <pc:chgData name="Miguel De Le Court" userId="d36db037-f62a-4be1-b7dd-67e011f84700" providerId="ADAL" clId="{53631C3B-1421-42AF-A6CF-EA77707FFDBF}" dt="2023-04-21T00:26:11.282" v="1134"/>
        <pc:sldMkLst>
          <pc:docMk/>
          <pc:sldMk cId="536862201" sldId="267"/>
        </pc:sldMkLst>
      </pc:sldChg>
      <pc:sldChg chg="modSp add del mod modTransition">
        <pc:chgData name="Miguel De Le Court" userId="d36db037-f62a-4be1-b7dd-67e011f84700" providerId="ADAL" clId="{53631C3B-1421-42AF-A6CF-EA77707FFDBF}" dt="2023-04-21T00:17:38.437" v="1030" actId="47"/>
        <pc:sldMkLst>
          <pc:docMk/>
          <pc:sldMk cId="746088799" sldId="267"/>
        </pc:sldMkLst>
        <pc:spChg chg="mod">
          <ac:chgData name="Miguel De Le Court" userId="d36db037-f62a-4be1-b7dd-67e011f84700" providerId="ADAL" clId="{53631C3B-1421-42AF-A6CF-EA77707FFDBF}" dt="2023-04-21T00:15:07.066" v="1023" actId="692"/>
          <ac:spMkLst>
            <pc:docMk/>
            <pc:sldMk cId="746088799" sldId="267"/>
            <ac:spMk id="13" creationId="{25E8249A-785B-D679-AC71-DCC9449E2E58}"/>
          </ac:spMkLst>
        </pc:spChg>
        <pc:spChg chg="mod">
          <ac:chgData name="Miguel De Le Court" userId="d36db037-f62a-4be1-b7dd-67e011f84700" providerId="ADAL" clId="{53631C3B-1421-42AF-A6CF-EA77707FFDBF}" dt="2023-04-21T00:15:07.066" v="1023" actId="692"/>
          <ac:spMkLst>
            <pc:docMk/>
            <pc:sldMk cId="746088799" sldId="267"/>
            <ac:spMk id="15" creationId="{CF2DC4B4-287A-8A4F-D373-3B7A5E3994AA}"/>
          </ac:spMkLst>
        </pc:spChg>
        <pc:spChg chg="mod">
          <ac:chgData name="Miguel De Le Court" userId="d36db037-f62a-4be1-b7dd-67e011f84700" providerId="ADAL" clId="{53631C3B-1421-42AF-A6CF-EA77707FFDBF}" dt="2023-04-21T00:15:07.066" v="1023" actId="692"/>
          <ac:spMkLst>
            <pc:docMk/>
            <pc:sldMk cId="746088799" sldId="267"/>
            <ac:spMk id="16" creationId="{12516E62-FFD7-750D-2797-912A7DFB85C5}"/>
          </ac:spMkLst>
        </pc:spChg>
        <pc:spChg chg="mod">
          <ac:chgData name="Miguel De Le Court" userId="d36db037-f62a-4be1-b7dd-67e011f84700" providerId="ADAL" clId="{53631C3B-1421-42AF-A6CF-EA77707FFDBF}" dt="2023-04-21T00:15:07.066" v="1023" actId="692"/>
          <ac:spMkLst>
            <pc:docMk/>
            <pc:sldMk cId="746088799" sldId="267"/>
            <ac:spMk id="18" creationId="{3067A54F-1D16-76CE-FDF9-DF7349F87C57}"/>
          </ac:spMkLst>
        </pc:spChg>
      </pc:sldChg>
      <pc:sldChg chg="modSp add del mod">
        <pc:chgData name="Miguel De Le Court" userId="d36db037-f62a-4be1-b7dd-67e011f84700" providerId="ADAL" clId="{53631C3B-1421-42AF-A6CF-EA77707FFDBF}" dt="2023-04-21T00:25:53.707" v="1130" actId="47"/>
        <pc:sldMkLst>
          <pc:docMk/>
          <pc:sldMk cId="3573105688" sldId="267"/>
        </pc:sldMkLst>
        <pc:spChg chg="mod">
          <ac:chgData name="Miguel De Le Court" userId="d36db037-f62a-4be1-b7dd-67e011f84700" providerId="ADAL" clId="{53631C3B-1421-42AF-A6CF-EA77707FFDBF}" dt="2023-04-21T00:25:09.222" v="1123" actId="207"/>
          <ac:spMkLst>
            <pc:docMk/>
            <pc:sldMk cId="3573105688" sldId="267"/>
            <ac:spMk id="13" creationId="{25E8249A-785B-D679-AC71-DCC9449E2E58}"/>
          </ac:spMkLst>
        </pc:spChg>
        <pc:spChg chg="mod">
          <ac:chgData name="Miguel De Le Court" userId="d36db037-f62a-4be1-b7dd-67e011f84700" providerId="ADAL" clId="{53631C3B-1421-42AF-A6CF-EA77707FFDBF}" dt="2023-04-21T00:25:16.840" v="1125" actId="692"/>
          <ac:spMkLst>
            <pc:docMk/>
            <pc:sldMk cId="3573105688" sldId="267"/>
            <ac:spMk id="16" creationId="{12516E62-FFD7-750D-2797-912A7DFB85C5}"/>
          </ac:spMkLst>
        </pc:spChg>
        <pc:spChg chg="mod">
          <ac:chgData name="Miguel De Le Court" userId="d36db037-f62a-4be1-b7dd-67e011f84700" providerId="ADAL" clId="{53631C3B-1421-42AF-A6CF-EA77707FFDBF}" dt="2023-04-21T00:25:48.649" v="1129" actId="207"/>
          <ac:spMkLst>
            <pc:docMk/>
            <pc:sldMk cId="3573105688" sldId="267"/>
            <ac:spMk id="82" creationId="{B659E3F9-C178-EF79-66DC-8E34C41DEAFF}"/>
          </ac:spMkLst>
        </pc:spChg>
      </pc:sldChg>
      <pc:sldChg chg="addSp delSp modSp add mod modTransition">
        <pc:chgData name="Miguel De Le Court" userId="d36db037-f62a-4be1-b7dd-67e011f84700" providerId="ADAL" clId="{53631C3B-1421-42AF-A6CF-EA77707FFDBF}" dt="2023-04-21T01:09:45.226" v="1439"/>
        <pc:sldMkLst>
          <pc:docMk/>
          <pc:sldMk cId="3588653383" sldId="267"/>
        </pc:sldMkLst>
        <pc:spChg chg="del">
          <ac:chgData name="Miguel De Le Court" userId="d36db037-f62a-4be1-b7dd-67e011f84700" providerId="ADAL" clId="{53631C3B-1421-42AF-A6CF-EA77707FFDBF}" dt="2023-04-21T01:09:44.849" v="1438" actId="478"/>
          <ac:spMkLst>
            <pc:docMk/>
            <pc:sldMk cId="3588653383" sldId="267"/>
            <ac:spMk id="2" creationId="{EEFDDEF9-48B8-4AF5-5758-55CBC2F20582}"/>
          </ac:spMkLst>
        </pc:spChg>
        <pc:spChg chg="mod">
          <ac:chgData name="Miguel De Le Court" userId="d36db037-f62a-4be1-b7dd-67e011f84700" providerId="ADAL" clId="{53631C3B-1421-42AF-A6CF-EA77707FFDBF}" dt="2023-04-21T00:27:10.988" v="1151" actId="692"/>
          <ac:spMkLst>
            <pc:docMk/>
            <pc:sldMk cId="3588653383" sldId="267"/>
            <ac:spMk id="4" creationId="{35925E08-05A2-2FB9-04D5-5CB4D6255523}"/>
          </ac:spMkLst>
        </pc:spChg>
        <pc:spChg chg="add mod">
          <ac:chgData name="Miguel De Le Court" userId="d36db037-f62a-4be1-b7dd-67e011f84700" providerId="ADAL" clId="{53631C3B-1421-42AF-A6CF-EA77707FFDBF}" dt="2023-04-21T00:30:19.087" v="1167" actId="1076"/>
          <ac:spMkLst>
            <pc:docMk/>
            <pc:sldMk cId="3588653383" sldId="267"/>
            <ac:spMk id="5" creationId="{63AFE120-AAD7-F3BF-8D5F-98003D3A1F4E}"/>
          </ac:spMkLst>
        </pc:spChg>
        <pc:spChg chg="add mod">
          <ac:chgData name="Miguel De Le Court" userId="d36db037-f62a-4be1-b7dd-67e011f84700" providerId="ADAL" clId="{53631C3B-1421-42AF-A6CF-EA77707FFDBF}" dt="2023-04-21T01:09:45.226" v="1439"/>
          <ac:spMkLst>
            <pc:docMk/>
            <pc:sldMk cId="3588653383" sldId="267"/>
            <ac:spMk id="6" creationId="{5D560DE5-C250-D0A9-2A8B-11B3DB0647D8}"/>
          </ac:spMkLst>
        </pc:spChg>
        <pc:spChg chg="mod">
          <ac:chgData name="Miguel De Le Court" userId="d36db037-f62a-4be1-b7dd-67e011f84700" providerId="ADAL" clId="{53631C3B-1421-42AF-A6CF-EA77707FFDBF}" dt="2023-04-21T00:26:21.286" v="1137" actId="692"/>
          <ac:spMkLst>
            <pc:docMk/>
            <pc:sldMk cId="3588653383" sldId="267"/>
            <ac:spMk id="16" creationId="{12516E62-FFD7-750D-2797-912A7DFB85C5}"/>
          </ac:spMkLst>
        </pc:spChg>
        <pc:spChg chg="ord">
          <ac:chgData name="Miguel De Le Court" userId="d36db037-f62a-4be1-b7dd-67e011f84700" providerId="ADAL" clId="{53631C3B-1421-42AF-A6CF-EA77707FFDBF}" dt="2023-04-21T00:26:27.488" v="1138" actId="167"/>
          <ac:spMkLst>
            <pc:docMk/>
            <pc:sldMk cId="3588653383" sldId="267"/>
            <ac:spMk id="17" creationId="{CEF25645-15CE-5DAD-DF3F-1DDD9A06C717}"/>
          </ac:spMkLst>
        </pc:spChg>
        <pc:spChg chg="mod">
          <ac:chgData name="Miguel De Le Court" userId="d36db037-f62a-4be1-b7dd-67e011f84700" providerId="ADAL" clId="{53631C3B-1421-42AF-A6CF-EA77707FFDBF}" dt="2023-04-21T00:56:34.381" v="1299" actId="207"/>
          <ac:spMkLst>
            <pc:docMk/>
            <pc:sldMk cId="3588653383" sldId="267"/>
            <ac:spMk id="83" creationId="{B4BD064C-FC4A-14A5-C079-0F9868C28270}"/>
          </ac:spMkLst>
        </pc:spChg>
      </pc:sldChg>
      <pc:sldChg chg="addSp delSp modSp add mod">
        <pc:chgData name="Miguel De Le Court" userId="d36db037-f62a-4be1-b7dd-67e011f84700" providerId="ADAL" clId="{53631C3B-1421-42AF-A6CF-EA77707FFDBF}" dt="2023-04-21T01:09:51.819" v="1441"/>
        <pc:sldMkLst>
          <pc:docMk/>
          <pc:sldMk cId="2218492514" sldId="268"/>
        </pc:sldMkLst>
        <pc:spChg chg="del">
          <ac:chgData name="Miguel De Le Court" userId="d36db037-f62a-4be1-b7dd-67e011f84700" providerId="ADAL" clId="{53631C3B-1421-42AF-A6CF-EA77707FFDBF}" dt="2023-04-21T01:09:51.522" v="1440" actId="478"/>
          <ac:spMkLst>
            <pc:docMk/>
            <pc:sldMk cId="2218492514" sldId="268"/>
            <ac:spMk id="2" creationId="{EEFDDEF9-48B8-4AF5-5758-55CBC2F20582}"/>
          </ac:spMkLst>
        </pc:spChg>
        <pc:spChg chg="mod">
          <ac:chgData name="Miguel De Le Court" userId="d36db037-f62a-4be1-b7dd-67e011f84700" providerId="ADAL" clId="{53631C3B-1421-42AF-A6CF-EA77707FFDBF}" dt="2023-04-21T00:28:40.029" v="1158" actId="692"/>
          <ac:spMkLst>
            <pc:docMk/>
            <pc:sldMk cId="2218492514" sldId="268"/>
            <ac:spMk id="4" creationId="{35925E08-05A2-2FB9-04D5-5CB4D6255523}"/>
          </ac:spMkLst>
        </pc:spChg>
        <pc:spChg chg="add mod">
          <ac:chgData name="Miguel De Le Court" userId="d36db037-f62a-4be1-b7dd-67e011f84700" providerId="ADAL" clId="{53631C3B-1421-42AF-A6CF-EA77707FFDBF}" dt="2023-04-21T00:30:33.971" v="1169" actId="1076"/>
          <ac:spMkLst>
            <pc:docMk/>
            <pc:sldMk cId="2218492514" sldId="268"/>
            <ac:spMk id="5" creationId="{5ACBB301-B159-3121-4889-A837E741F2BC}"/>
          </ac:spMkLst>
        </pc:spChg>
        <pc:spChg chg="add mod">
          <ac:chgData name="Miguel De Le Court" userId="d36db037-f62a-4be1-b7dd-67e011f84700" providerId="ADAL" clId="{53631C3B-1421-42AF-A6CF-EA77707FFDBF}" dt="2023-04-21T00:30:49.697" v="1172" actId="1076"/>
          <ac:spMkLst>
            <pc:docMk/>
            <pc:sldMk cId="2218492514" sldId="268"/>
            <ac:spMk id="6" creationId="{AB4FDDFD-2EAE-E8E4-C104-09642DA64E88}"/>
          </ac:spMkLst>
        </pc:spChg>
        <pc:spChg chg="add mod">
          <ac:chgData name="Miguel De Le Court" userId="d36db037-f62a-4be1-b7dd-67e011f84700" providerId="ADAL" clId="{53631C3B-1421-42AF-A6CF-EA77707FFDBF}" dt="2023-04-21T01:09:51.819" v="1441"/>
          <ac:spMkLst>
            <pc:docMk/>
            <pc:sldMk cId="2218492514" sldId="268"/>
            <ac:spMk id="7" creationId="{08E7E4D3-6A37-F088-D8BE-9F6A3F0FDCF9}"/>
          </ac:spMkLst>
        </pc:spChg>
        <pc:spChg chg="mod">
          <ac:chgData name="Miguel De Le Court" userId="d36db037-f62a-4be1-b7dd-67e011f84700" providerId="ADAL" clId="{53631C3B-1421-42AF-A6CF-EA77707FFDBF}" dt="2023-04-21T00:27:48.114" v="1153" actId="692"/>
          <ac:spMkLst>
            <pc:docMk/>
            <pc:sldMk cId="2218492514" sldId="268"/>
            <ac:spMk id="13" creationId="{25E8249A-785B-D679-AC71-DCC9449E2E58}"/>
          </ac:spMkLst>
        </pc:spChg>
        <pc:spChg chg="ord">
          <ac:chgData name="Miguel De Le Court" userId="d36db037-f62a-4be1-b7dd-67e011f84700" providerId="ADAL" clId="{53631C3B-1421-42AF-A6CF-EA77707FFDBF}" dt="2023-04-21T00:27:53.820" v="1154" actId="167"/>
          <ac:spMkLst>
            <pc:docMk/>
            <pc:sldMk cId="2218492514" sldId="268"/>
            <ac:spMk id="14" creationId="{12FBEE76-EF5D-DFA3-0E9C-AB159FA1163F}"/>
          </ac:spMkLst>
        </pc:spChg>
        <pc:spChg chg="mod">
          <ac:chgData name="Miguel De Le Court" userId="d36db037-f62a-4be1-b7dd-67e011f84700" providerId="ADAL" clId="{53631C3B-1421-42AF-A6CF-EA77707FFDBF}" dt="2023-04-21T00:28:18.774" v="1156" actId="692"/>
          <ac:spMkLst>
            <pc:docMk/>
            <pc:sldMk cId="2218492514" sldId="268"/>
            <ac:spMk id="39" creationId="{910FC38F-5B07-95B3-A92E-F7B8E529DA78}"/>
          </ac:spMkLst>
        </pc:spChg>
      </pc:sldChg>
      <pc:sldChg chg="modSp add del mod">
        <pc:chgData name="Miguel De Le Court" userId="d36db037-f62a-4be1-b7dd-67e011f84700" providerId="ADAL" clId="{53631C3B-1421-42AF-A6CF-EA77707FFDBF}" dt="2023-04-21T00:29:21.197" v="1162" actId="47"/>
        <pc:sldMkLst>
          <pc:docMk/>
          <pc:sldMk cId="2513001473" sldId="269"/>
        </pc:sldMkLst>
        <pc:spChg chg="mod">
          <ac:chgData name="Miguel De Le Court" userId="d36db037-f62a-4be1-b7dd-67e011f84700" providerId="ADAL" clId="{53631C3B-1421-42AF-A6CF-EA77707FFDBF}" dt="2023-04-21T00:29:15.076" v="1161" actId="692"/>
          <ac:spMkLst>
            <pc:docMk/>
            <pc:sldMk cId="2513001473" sldId="269"/>
            <ac:spMk id="16" creationId="{12516E62-FFD7-750D-2797-912A7DFB85C5}"/>
          </ac:spMkLst>
        </pc:spChg>
      </pc:sldChg>
      <pc:sldChg chg="addSp delSp modSp add mod">
        <pc:chgData name="Miguel De Le Court" userId="d36db037-f62a-4be1-b7dd-67e011f84700" providerId="ADAL" clId="{53631C3B-1421-42AF-A6CF-EA77707FFDBF}" dt="2023-04-21T01:09:56.022" v="1443"/>
        <pc:sldMkLst>
          <pc:docMk/>
          <pc:sldMk cId="4124392868" sldId="269"/>
        </pc:sldMkLst>
        <pc:spChg chg="del">
          <ac:chgData name="Miguel De Le Court" userId="d36db037-f62a-4be1-b7dd-67e011f84700" providerId="ADAL" clId="{53631C3B-1421-42AF-A6CF-EA77707FFDBF}" dt="2023-04-21T01:09:55.696" v="1442" actId="478"/>
          <ac:spMkLst>
            <pc:docMk/>
            <pc:sldMk cId="4124392868" sldId="269"/>
            <ac:spMk id="2" creationId="{EEFDDEF9-48B8-4AF5-5758-55CBC2F20582}"/>
          </ac:spMkLst>
        </pc:spChg>
        <pc:spChg chg="mod">
          <ac:chgData name="Miguel De Le Court" userId="d36db037-f62a-4be1-b7dd-67e011f84700" providerId="ADAL" clId="{53631C3B-1421-42AF-A6CF-EA77707FFDBF}" dt="2023-04-21T00:31:56.068" v="1179" actId="692"/>
          <ac:spMkLst>
            <pc:docMk/>
            <pc:sldMk cId="4124392868" sldId="269"/>
            <ac:spMk id="4" creationId="{35925E08-05A2-2FB9-04D5-5CB4D6255523}"/>
          </ac:spMkLst>
        </pc:spChg>
        <pc:spChg chg="mod">
          <ac:chgData name="Miguel De Le Court" userId="d36db037-f62a-4be1-b7dd-67e011f84700" providerId="ADAL" clId="{53631C3B-1421-42AF-A6CF-EA77707FFDBF}" dt="2023-04-21T00:31:43.992" v="1176" actId="1076"/>
          <ac:spMkLst>
            <pc:docMk/>
            <pc:sldMk cId="4124392868" sldId="269"/>
            <ac:spMk id="5" creationId="{5ACBB301-B159-3121-4889-A837E741F2BC}"/>
          </ac:spMkLst>
        </pc:spChg>
        <pc:spChg chg="add mod">
          <ac:chgData name="Miguel De Le Court" userId="d36db037-f62a-4be1-b7dd-67e011f84700" providerId="ADAL" clId="{53631C3B-1421-42AF-A6CF-EA77707FFDBF}" dt="2023-04-21T01:09:56.022" v="1443"/>
          <ac:spMkLst>
            <pc:docMk/>
            <pc:sldMk cId="4124392868" sldId="269"/>
            <ac:spMk id="7" creationId="{8D238204-58B1-1BF1-4A38-F3A51A2EFA78}"/>
          </ac:spMkLst>
        </pc:spChg>
        <pc:spChg chg="mod">
          <ac:chgData name="Miguel De Le Court" userId="d36db037-f62a-4be1-b7dd-67e011f84700" providerId="ADAL" clId="{53631C3B-1421-42AF-A6CF-EA77707FFDBF}" dt="2023-04-21T00:31:27.512" v="1175" actId="692"/>
          <ac:spMkLst>
            <pc:docMk/>
            <pc:sldMk cId="4124392868" sldId="269"/>
            <ac:spMk id="16" creationId="{12516E62-FFD7-750D-2797-912A7DFB85C5}"/>
          </ac:spMkLst>
        </pc:spChg>
        <pc:spChg chg="mod">
          <ac:chgData name="Miguel De Le Court" userId="d36db037-f62a-4be1-b7dd-67e011f84700" providerId="ADAL" clId="{53631C3B-1421-42AF-A6CF-EA77707FFDBF}" dt="2023-04-21T00:32:06.235" v="1181" actId="692"/>
          <ac:spMkLst>
            <pc:docMk/>
            <pc:sldMk cId="4124392868" sldId="269"/>
            <ac:spMk id="18" creationId="{3067A54F-1D16-76CE-FDF9-DF7349F87C57}"/>
          </ac:spMkLst>
        </pc:spChg>
        <pc:spChg chg="ord">
          <ac:chgData name="Miguel De Le Court" userId="d36db037-f62a-4be1-b7dd-67e011f84700" providerId="ADAL" clId="{53631C3B-1421-42AF-A6CF-EA77707FFDBF}" dt="2023-04-21T00:32:10.598" v="1182" actId="167"/>
          <ac:spMkLst>
            <pc:docMk/>
            <pc:sldMk cId="4124392868" sldId="269"/>
            <ac:spMk id="19" creationId="{6DA19700-32BF-556D-9AF4-2771458FEE8C}"/>
          </ac:spMkLst>
        </pc:spChg>
        <pc:spChg chg="mod">
          <ac:chgData name="Miguel De Le Court" userId="d36db037-f62a-4be1-b7dd-67e011f84700" providerId="ADAL" clId="{53631C3B-1421-42AF-A6CF-EA77707FFDBF}" dt="2023-04-21T00:32:19.819" v="1184" actId="207"/>
          <ac:spMkLst>
            <pc:docMk/>
            <pc:sldMk cId="4124392868" sldId="269"/>
            <ac:spMk id="38" creationId="{728A122C-261C-0359-90EF-DF25C1CAC413}"/>
          </ac:spMkLst>
        </pc:spChg>
      </pc:sldChg>
      <pc:sldChg chg="add del">
        <pc:chgData name="Miguel De Le Court" userId="d36db037-f62a-4be1-b7dd-67e011f84700" providerId="ADAL" clId="{53631C3B-1421-42AF-A6CF-EA77707FFDBF}" dt="2023-04-21T00:29:22.504" v="1163" actId="47"/>
        <pc:sldMkLst>
          <pc:docMk/>
          <pc:sldMk cId="2104058684" sldId="270"/>
        </pc:sldMkLst>
      </pc:sldChg>
      <pc:sldChg chg="addSp delSp modSp add mod">
        <pc:chgData name="Miguel De Le Court" userId="d36db037-f62a-4be1-b7dd-67e011f84700" providerId="ADAL" clId="{53631C3B-1421-42AF-A6CF-EA77707FFDBF}" dt="2023-04-21T01:10:00.381" v="1445"/>
        <pc:sldMkLst>
          <pc:docMk/>
          <pc:sldMk cId="2254739610" sldId="270"/>
        </pc:sldMkLst>
        <pc:spChg chg="del">
          <ac:chgData name="Miguel De Le Court" userId="d36db037-f62a-4be1-b7dd-67e011f84700" providerId="ADAL" clId="{53631C3B-1421-42AF-A6CF-EA77707FFDBF}" dt="2023-04-21T01:10:00.125" v="1444" actId="478"/>
          <ac:spMkLst>
            <pc:docMk/>
            <pc:sldMk cId="2254739610" sldId="270"/>
            <ac:spMk id="2" creationId="{EEFDDEF9-48B8-4AF5-5758-55CBC2F20582}"/>
          </ac:spMkLst>
        </pc:spChg>
        <pc:spChg chg="mod">
          <ac:chgData name="Miguel De Le Court" userId="d36db037-f62a-4be1-b7dd-67e011f84700" providerId="ADAL" clId="{53631C3B-1421-42AF-A6CF-EA77707FFDBF}" dt="2023-04-21T00:34:13.080" v="1195" actId="1076"/>
          <ac:spMkLst>
            <pc:docMk/>
            <pc:sldMk cId="2254739610" sldId="270"/>
            <ac:spMk id="6" creationId="{AB4FDDFD-2EAE-E8E4-C104-09642DA64E88}"/>
          </ac:spMkLst>
        </pc:spChg>
        <pc:spChg chg="add mod">
          <ac:chgData name="Miguel De Le Court" userId="d36db037-f62a-4be1-b7dd-67e011f84700" providerId="ADAL" clId="{53631C3B-1421-42AF-A6CF-EA77707FFDBF}" dt="2023-04-21T01:10:00.381" v="1445"/>
          <ac:spMkLst>
            <pc:docMk/>
            <pc:sldMk cId="2254739610" sldId="270"/>
            <ac:spMk id="7" creationId="{ADAFC74E-83B4-7107-2C13-597AAB1EF383}"/>
          </ac:spMkLst>
        </pc:spChg>
        <pc:spChg chg="mod">
          <ac:chgData name="Miguel De Le Court" userId="d36db037-f62a-4be1-b7dd-67e011f84700" providerId="ADAL" clId="{53631C3B-1421-42AF-A6CF-EA77707FFDBF}" dt="2023-04-21T00:33:33.607" v="1190" actId="692"/>
          <ac:spMkLst>
            <pc:docMk/>
            <pc:sldMk cId="2254739610" sldId="270"/>
            <ac:spMk id="13" creationId="{25E8249A-785B-D679-AC71-DCC9449E2E58}"/>
          </ac:spMkLst>
        </pc:spChg>
        <pc:spChg chg="mod">
          <ac:chgData name="Miguel De Le Court" userId="d36db037-f62a-4be1-b7dd-67e011f84700" providerId="ADAL" clId="{53631C3B-1421-42AF-A6CF-EA77707FFDBF}" dt="2023-04-21T00:33:53.614" v="1194" actId="692"/>
          <ac:spMkLst>
            <pc:docMk/>
            <pc:sldMk cId="2254739610" sldId="270"/>
            <ac:spMk id="16" creationId="{12516E62-FFD7-750D-2797-912A7DFB85C5}"/>
          </ac:spMkLst>
        </pc:spChg>
        <pc:spChg chg="mod">
          <ac:chgData name="Miguel De Le Court" userId="d36db037-f62a-4be1-b7dd-67e011f84700" providerId="ADAL" clId="{53631C3B-1421-42AF-A6CF-EA77707FFDBF}" dt="2023-04-21T00:33:42.598" v="1192" actId="692"/>
          <ac:spMkLst>
            <pc:docMk/>
            <pc:sldMk cId="2254739610" sldId="270"/>
            <ac:spMk id="37" creationId="{8D60F3DB-E08E-AC72-B253-F3FF9C1DD78A}"/>
          </ac:spMkLst>
        </pc:spChg>
        <pc:spChg chg="mod">
          <ac:chgData name="Miguel De Le Court" userId="d36db037-f62a-4be1-b7dd-67e011f84700" providerId="ADAL" clId="{53631C3B-1421-42AF-A6CF-EA77707FFDBF}" dt="2023-04-21T00:33:26.113" v="1188" actId="207"/>
          <ac:spMkLst>
            <pc:docMk/>
            <pc:sldMk cId="2254739610" sldId="270"/>
            <ac:spMk id="39" creationId="{910FC38F-5B07-95B3-A92E-F7B8E529DA78}"/>
          </ac:spMkLst>
        </pc:spChg>
      </pc:sldChg>
      <pc:sldChg chg="addSp delSp modSp add mod ord modAnim">
        <pc:chgData name="Miguel De Le Court" userId="d36db037-f62a-4be1-b7dd-67e011f84700" providerId="ADAL" clId="{53631C3B-1421-42AF-A6CF-EA77707FFDBF}" dt="2023-04-21T01:10:04.769" v="1447"/>
        <pc:sldMkLst>
          <pc:docMk/>
          <pc:sldMk cId="3094818513" sldId="271"/>
        </pc:sldMkLst>
        <pc:spChg chg="del">
          <ac:chgData name="Miguel De Le Court" userId="d36db037-f62a-4be1-b7dd-67e011f84700" providerId="ADAL" clId="{53631C3B-1421-42AF-A6CF-EA77707FFDBF}" dt="2023-04-21T01:10:04.276" v="1446" actId="478"/>
          <ac:spMkLst>
            <pc:docMk/>
            <pc:sldMk cId="3094818513" sldId="271"/>
            <ac:spMk id="2" creationId="{EEFDDEF9-48B8-4AF5-5758-55CBC2F20582}"/>
          </ac:spMkLst>
        </pc:spChg>
        <pc:spChg chg="add mod">
          <ac:chgData name="Miguel De Le Court" userId="d36db037-f62a-4be1-b7dd-67e011f84700" providerId="ADAL" clId="{53631C3B-1421-42AF-A6CF-EA77707FFDBF}" dt="2023-04-21T01:10:04.769" v="1447"/>
          <ac:spMkLst>
            <pc:docMk/>
            <pc:sldMk cId="3094818513" sldId="271"/>
            <ac:spMk id="7" creationId="{5C8A6A2B-D97F-CEF5-513C-AB76233162F9}"/>
          </ac:spMkLst>
        </pc:spChg>
        <pc:spChg chg="mod">
          <ac:chgData name="Miguel De Le Court" userId="d36db037-f62a-4be1-b7dd-67e011f84700" providerId="ADAL" clId="{53631C3B-1421-42AF-A6CF-EA77707FFDBF}" dt="2023-04-21T00:56:24.935" v="1298" actId="207"/>
          <ac:spMkLst>
            <pc:docMk/>
            <pc:sldMk cId="3094818513" sldId="271"/>
            <ac:spMk id="82" creationId="{B659E3F9-C178-EF79-66DC-8E34C41DEAFF}"/>
          </ac:spMkLst>
        </pc:spChg>
        <pc:spChg chg="mod">
          <ac:chgData name="Miguel De Le Court" userId="d36db037-f62a-4be1-b7dd-67e011f84700" providerId="ADAL" clId="{53631C3B-1421-42AF-A6CF-EA77707FFDBF}" dt="2023-04-21T00:56:24.935" v="1298" actId="207"/>
          <ac:spMkLst>
            <pc:docMk/>
            <pc:sldMk cId="3094818513" sldId="271"/>
            <ac:spMk id="83" creationId="{B4BD064C-FC4A-14A5-C079-0F9868C28270}"/>
          </ac:spMkLst>
        </pc:spChg>
        <pc:picChg chg="del">
          <ac:chgData name="Miguel De Le Court" userId="d36db037-f62a-4be1-b7dd-67e011f84700" providerId="ADAL" clId="{53631C3B-1421-42AF-A6CF-EA77707FFDBF}" dt="2023-04-21T00:44:40.873" v="1229" actId="478"/>
          <ac:picMkLst>
            <pc:docMk/>
            <pc:sldMk cId="3094818513" sldId="271"/>
            <ac:picMk id="3" creationId="{141F827F-682B-5FDC-D3C7-E0F2CC4495BD}"/>
          </ac:picMkLst>
        </pc:picChg>
        <pc:picChg chg="add del mod">
          <ac:chgData name="Miguel De Le Court" userId="d36db037-f62a-4be1-b7dd-67e011f84700" providerId="ADAL" clId="{53631C3B-1421-42AF-A6CF-EA77707FFDBF}" dt="2023-04-21T00:44:39.767" v="1228"/>
          <ac:picMkLst>
            <pc:docMk/>
            <pc:sldMk cId="3094818513" sldId="271"/>
            <ac:picMk id="5" creationId="{0A2F7037-DC97-1C96-B6E0-CD5D6FED5CCF}"/>
          </ac:picMkLst>
        </pc:picChg>
        <pc:picChg chg="add mod">
          <ac:chgData name="Miguel De Le Court" userId="d36db037-f62a-4be1-b7dd-67e011f84700" providerId="ADAL" clId="{53631C3B-1421-42AF-A6CF-EA77707FFDBF}" dt="2023-04-21T00:44:42.640" v="1230"/>
          <ac:picMkLst>
            <pc:docMk/>
            <pc:sldMk cId="3094818513" sldId="271"/>
            <ac:picMk id="6" creationId="{CC5C3FD2-D752-94C8-CC86-7198BE9D6733}"/>
          </ac:picMkLst>
        </pc:picChg>
      </pc:sldChg>
      <pc:sldChg chg="add del setBg">
        <pc:chgData name="Miguel De Le Court" userId="d36db037-f62a-4be1-b7dd-67e011f84700" providerId="ADAL" clId="{53631C3B-1421-42AF-A6CF-EA77707FFDBF}" dt="2023-04-21T00:35:59.485" v="1200"/>
        <pc:sldMkLst>
          <pc:docMk/>
          <pc:sldMk cId="890965692" sldId="272"/>
        </pc:sldMkLst>
      </pc:sldChg>
      <pc:sldChg chg="addSp delSp modSp add mod modTransition modAnim">
        <pc:chgData name="Miguel De Le Court" userId="d36db037-f62a-4be1-b7dd-67e011f84700" providerId="ADAL" clId="{53631C3B-1421-42AF-A6CF-EA77707FFDBF}" dt="2023-04-21T01:10:08.681" v="1449"/>
        <pc:sldMkLst>
          <pc:docMk/>
          <pc:sldMk cId="4018680300" sldId="272"/>
        </pc:sldMkLst>
        <pc:spChg chg="del">
          <ac:chgData name="Miguel De Le Court" userId="d36db037-f62a-4be1-b7dd-67e011f84700" providerId="ADAL" clId="{53631C3B-1421-42AF-A6CF-EA77707FFDBF}" dt="2023-04-21T01:10:08.414" v="1448" actId="478"/>
          <ac:spMkLst>
            <pc:docMk/>
            <pc:sldMk cId="4018680300" sldId="272"/>
            <ac:spMk id="2" creationId="{EEFDDEF9-48B8-4AF5-5758-55CBC2F20582}"/>
          </ac:spMkLst>
        </pc:spChg>
        <pc:spChg chg="mod">
          <ac:chgData name="Miguel De Le Court" userId="d36db037-f62a-4be1-b7dd-67e011f84700" providerId="ADAL" clId="{53631C3B-1421-42AF-A6CF-EA77707FFDBF}" dt="2023-04-21T00:52:51.806" v="1259" actId="20577"/>
          <ac:spMkLst>
            <pc:docMk/>
            <pc:sldMk cId="4018680300" sldId="272"/>
            <ac:spMk id="9" creationId="{76B64C74-86F1-F19C-B13A-242DFB306D3E}"/>
          </ac:spMkLst>
        </pc:spChg>
        <pc:spChg chg="mod">
          <ac:chgData name="Miguel De Le Court" userId="d36db037-f62a-4be1-b7dd-67e011f84700" providerId="ADAL" clId="{53631C3B-1421-42AF-A6CF-EA77707FFDBF}" dt="2023-04-21T00:37:52.358" v="1219" actId="20577"/>
          <ac:spMkLst>
            <pc:docMk/>
            <pc:sldMk cId="4018680300" sldId="272"/>
            <ac:spMk id="10" creationId="{164531E2-8200-E75C-4D30-33705CA75B24}"/>
          </ac:spMkLst>
        </pc:spChg>
        <pc:spChg chg="mod">
          <ac:chgData name="Miguel De Le Court" userId="d36db037-f62a-4be1-b7dd-67e011f84700" providerId="ADAL" clId="{53631C3B-1421-42AF-A6CF-EA77707FFDBF}" dt="2023-04-21T00:37:46.564" v="1213" actId="20577"/>
          <ac:spMkLst>
            <pc:docMk/>
            <pc:sldMk cId="4018680300" sldId="272"/>
            <ac:spMk id="11" creationId="{17C76A6E-6C9E-0ABB-9942-73F43B165F19}"/>
          </ac:spMkLst>
        </pc:spChg>
        <pc:spChg chg="mod">
          <ac:chgData name="Miguel De Le Court" userId="d36db037-f62a-4be1-b7dd-67e011f84700" providerId="ADAL" clId="{53631C3B-1421-42AF-A6CF-EA77707FFDBF}" dt="2023-04-21T00:37:33.234" v="1211" actId="20577"/>
          <ac:spMkLst>
            <pc:docMk/>
            <pc:sldMk cId="4018680300" sldId="272"/>
            <ac:spMk id="12" creationId="{BDE265C0-4B4E-0333-95A6-1D14D9A6241B}"/>
          </ac:spMkLst>
        </pc:spChg>
        <pc:spChg chg="add mod">
          <ac:chgData name="Miguel De Le Court" userId="d36db037-f62a-4be1-b7dd-67e011f84700" providerId="ADAL" clId="{53631C3B-1421-42AF-A6CF-EA77707FFDBF}" dt="2023-04-21T01:10:08.681" v="1449"/>
          <ac:spMkLst>
            <pc:docMk/>
            <pc:sldMk cId="4018680300" sldId="272"/>
            <ac:spMk id="28" creationId="{C87C9F13-643C-24C6-8C34-220844006060}"/>
          </ac:spMkLst>
        </pc:spChg>
        <pc:spChg chg="mod">
          <ac:chgData name="Miguel De Le Court" userId="d36db037-f62a-4be1-b7dd-67e011f84700" providerId="ADAL" clId="{53631C3B-1421-42AF-A6CF-EA77707FFDBF}" dt="2023-04-21T00:38:06.703" v="1221" actId="1076"/>
          <ac:spMkLst>
            <pc:docMk/>
            <pc:sldMk cId="4018680300" sldId="272"/>
            <ac:spMk id="29" creationId="{D69A8F61-3515-1162-C4C2-477D2DDC1A87}"/>
          </ac:spMkLst>
        </pc:spChg>
        <pc:spChg chg="mod">
          <ac:chgData name="Miguel De Le Court" userId="d36db037-f62a-4be1-b7dd-67e011f84700" providerId="ADAL" clId="{53631C3B-1421-42AF-A6CF-EA77707FFDBF}" dt="2023-04-21T00:53:00.472" v="1260" actId="1076"/>
          <ac:spMkLst>
            <pc:docMk/>
            <pc:sldMk cId="4018680300" sldId="272"/>
            <ac:spMk id="30" creationId="{BA28D717-D91F-A638-2650-520BB1F54ED2}"/>
          </ac:spMkLst>
        </pc:spChg>
        <pc:spChg chg="mod">
          <ac:chgData name="Miguel De Le Court" userId="d36db037-f62a-4be1-b7dd-67e011f84700" providerId="ADAL" clId="{53631C3B-1421-42AF-A6CF-EA77707FFDBF}" dt="2023-04-21T00:38:25.119" v="1222" actId="1076"/>
          <ac:spMkLst>
            <pc:docMk/>
            <pc:sldMk cId="4018680300" sldId="272"/>
            <ac:spMk id="31" creationId="{821B5F15-F349-5CFC-873B-F0B9E1E2C3BE}"/>
          </ac:spMkLst>
        </pc:spChg>
        <pc:spChg chg="mod">
          <ac:chgData name="Miguel De Le Court" userId="d36db037-f62a-4be1-b7dd-67e011f84700" providerId="ADAL" clId="{53631C3B-1421-42AF-A6CF-EA77707FFDBF}" dt="2023-04-21T00:38:35.601" v="1223" actId="1076"/>
          <ac:spMkLst>
            <pc:docMk/>
            <pc:sldMk cId="4018680300" sldId="272"/>
            <ac:spMk id="32" creationId="{684B5AE6-53F3-EECC-D4B9-E9A79615CC74}"/>
          </ac:spMkLst>
        </pc:spChg>
        <pc:spChg chg="mod">
          <ac:chgData name="Miguel De Le Court" userId="d36db037-f62a-4be1-b7dd-67e011f84700" providerId="ADAL" clId="{53631C3B-1421-42AF-A6CF-EA77707FFDBF}" dt="2023-04-21T00:56:19.435" v="1297" actId="207"/>
          <ac:spMkLst>
            <pc:docMk/>
            <pc:sldMk cId="4018680300" sldId="272"/>
            <ac:spMk id="82" creationId="{B659E3F9-C178-EF79-66DC-8E34C41DEAFF}"/>
          </ac:spMkLst>
        </pc:spChg>
        <pc:spChg chg="mod">
          <ac:chgData name="Miguel De Le Court" userId="d36db037-f62a-4be1-b7dd-67e011f84700" providerId="ADAL" clId="{53631C3B-1421-42AF-A6CF-EA77707FFDBF}" dt="2023-04-21T00:56:19.435" v="1297" actId="207"/>
          <ac:spMkLst>
            <pc:docMk/>
            <pc:sldMk cId="4018680300" sldId="272"/>
            <ac:spMk id="83" creationId="{B4BD064C-FC4A-14A5-C079-0F9868C28270}"/>
          </ac:spMkLst>
        </pc:spChg>
        <pc:picChg chg="del">
          <ac:chgData name="Miguel De Le Court" userId="d36db037-f62a-4be1-b7dd-67e011f84700" providerId="ADAL" clId="{53631C3B-1421-42AF-A6CF-EA77707FFDBF}" dt="2023-04-21T00:36:23.737" v="1207" actId="478"/>
          <ac:picMkLst>
            <pc:docMk/>
            <pc:sldMk cId="4018680300" sldId="272"/>
            <ac:picMk id="3" creationId="{141F827F-682B-5FDC-D3C7-E0F2CC4495BD}"/>
          </ac:picMkLst>
        </pc:picChg>
        <pc:picChg chg="add mod">
          <ac:chgData name="Miguel De Le Court" userId="d36db037-f62a-4be1-b7dd-67e011f84700" providerId="ADAL" clId="{53631C3B-1421-42AF-A6CF-EA77707FFDBF}" dt="2023-04-21T00:36:27.566" v="1208" actId="14100"/>
          <ac:picMkLst>
            <pc:docMk/>
            <pc:sldMk cId="4018680300" sldId="272"/>
            <ac:picMk id="5" creationId="{5C17A563-FB90-8B1D-A4CB-3B49BB359B56}"/>
          </ac:picMkLst>
        </pc:picChg>
        <pc:cxnChg chg="mod">
          <ac:chgData name="Miguel De Le Court" userId="d36db037-f62a-4be1-b7dd-67e011f84700" providerId="ADAL" clId="{53631C3B-1421-42AF-A6CF-EA77707FFDBF}" dt="2023-04-21T00:45:24.468" v="1231" actId="14100"/>
          <ac:cxnSpMkLst>
            <pc:docMk/>
            <pc:sldMk cId="4018680300" sldId="272"/>
            <ac:cxnSpMk id="41" creationId="{4783D144-23E5-FD1F-FF23-575BBB4BCC1A}"/>
          </ac:cxnSpMkLst>
        </pc:cxnChg>
        <pc:cxnChg chg="mod">
          <ac:chgData name="Miguel De Le Court" userId="d36db037-f62a-4be1-b7dd-67e011f84700" providerId="ADAL" clId="{53631C3B-1421-42AF-A6CF-EA77707FFDBF}" dt="2023-04-21T00:53:05.461" v="1261" actId="14100"/>
          <ac:cxnSpMkLst>
            <pc:docMk/>
            <pc:sldMk cId="4018680300" sldId="272"/>
            <ac:cxnSpMk id="43" creationId="{FC9134E1-7CEC-CB24-CA1A-16454ECAC087}"/>
          </ac:cxnSpMkLst>
        </pc:cxnChg>
        <pc:cxnChg chg="mod">
          <ac:chgData name="Miguel De Le Court" userId="d36db037-f62a-4be1-b7dd-67e011f84700" providerId="ADAL" clId="{53631C3B-1421-42AF-A6CF-EA77707FFDBF}" dt="2023-04-21T00:45:35.557" v="1233" actId="14100"/>
          <ac:cxnSpMkLst>
            <pc:docMk/>
            <pc:sldMk cId="4018680300" sldId="272"/>
            <ac:cxnSpMk id="45" creationId="{1593A6E8-D5AF-FAB0-E274-4E4F09807ED6}"/>
          </ac:cxnSpMkLst>
        </pc:cxnChg>
        <pc:cxnChg chg="mod">
          <ac:chgData name="Miguel De Le Court" userId="d36db037-f62a-4be1-b7dd-67e011f84700" providerId="ADAL" clId="{53631C3B-1421-42AF-A6CF-EA77707FFDBF}" dt="2023-04-21T00:45:46.827" v="1236" actId="1076"/>
          <ac:cxnSpMkLst>
            <pc:docMk/>
            <pc:sldMk cId="4018680300" sldId="272"/>
            <ac:cxnSpMk id="58" creationId="{18AEFF44-8367-2376-FEFB-A8968DCBAAB7}"/>
          </ac:cxnSpMkLst>
        </pc:cxnChg>
      </pc:sldChg>
      <pc:sldChg chg="add del setBg">
        <pc:chgData name="Miguel De Le Court" userId="d36db037-f62a-4be1-b7dd-67e011f84700" providerId="ADAL" clId="{53631C3B-1421-42AF-A6CF-EA77707FFDBF}" dt="2023-04-21T00:50:27.189" v="1242"/>
        <pc:sldMkLst>
          <pc:docMk/>
          <pc:sldMk cId="1428043127" sldId="273"/>
        </pc:sldMkLst>
      </pc:sldChg>
      <pc:sldChg chg="addSp delSp modSp add del mod modTransition delAnim">
        <pc:chgData name="Miguel De Le Court" userId="d36db037-f62a-4be1-b7dd-67e011f84700" providerId="ADAL" clId="{53631C3B-1421-42AF-A6CF-EA77707FFDBF}" dt="2023-04-21T01:10:21.886" v="1454" actId="47"/>
        <pc:sldMkLst>
          <pc:docMk/>
          <pc:sldMk cId="3465451796" sldId="273"/>
        </pc:sldMkLst>
        <pc:spChg chg="del">
          <ac:chgData name="Miguel De Le Court" userId="d36db037-f62a-4be1-b7dd-67e011f84700" providerId="ADAL" clId="{53631C3B-1421-42AF-A6CF-EA77707FFDBF}" dt="2023-04-21T01:10:14.202" v="1450" actId="478"/>
          <ac:spMkLst>
            <pc:docMk/>
            <pc:sldMk cId="3465451796" sldId="273"/>
            <ac:spMk id="2" creationId="{EEFDDEF9-48B8-4AF5-5758-55CBC2F20582}"/>
          </ac:spMkLst>
        </pc:spChg>
        <pc:spChg chg="mod">
          <ac:chgData name="Miguel De Le Court" userId="d36db037-f62a-4be1-b7dd-67e011f84700" providerId="ADAL" clId="{53631C3B-1421-42AF-A6CF-EA77707FFDBF}" dt="2023-04-21T01:01:44.419" v="1302" actId="20577"/>
          <ac:spMkLst>
            <pc:docMk/>
            <pc:sldMk cId="3465451796" sldId="273"/>
            <ac:spMk id="9" creationId="{76B64C74-86F1-F19C-B13A-242DFB306D3E}"/>
          </ac:spMkLst>
        </pc:spChg>
        <pc:spChg chg="add mod">
          <ac:chgData name="Miguel De Le Court" userId="d36db037-f62a-4be1-b7dd-67e011f84700" providerId="ADAL" clId="{53631C3B-1421-42AF-A6CF-EA77707FFDBF}" dt="2023-04-21T01:10:14.461" v="1451"/>
          <ac:spMkLst>
            <pc:docMk/>
            <pc:sldMk cId="3465451796" sldId="273"/>
            <ac:spMk id="21" creationId="{3054AF92-FE81-2271-0154-816B0059296D}"/>
          </ac:spMkLst>
        </pc:spChg>
        <pc:spChg chg="mod">
          <ac:chgData name="Miguel De Le Court" userId="d36db037-f62a-4be1-b7dd-67e011f84700" providerId="ADAL" clId="{53631C3B-1421-42AF-A6CF-EA77707FFDBF}" dt="2023-04-21T00:53:26.370" v="1263" actId="1076"/>
          <ac:spMkLst>
            <pc:docMk/>
            <pc:sldMk cId="3465451796" sldId="273"/>
            <ac:spMk id="30" creationId="{BA28D717-D91F-A638-2650-520BB1F54ED2}"/>
          </ac:spMkLst>
        </pc:spChg>
        <pc:spChg chg="mod">
          <ac:chgData name="Miguel De Le Court" userId="d36db037-f62a-4be1-b7dd-67e011f84700" providerId="ADAL" clId="{53631C3B-1421-42AF-A6CF-EA77707FFDBF}" dt="2023-04-21T00:56:13.822" v="1296" actId="207"/>
          <ac:spMkLst>
            <pc:docMk/>
            <pc:sldMk cId="3465451796" sldId="273"/>
            <ac:spMk id="82" creationId="{B659E3F9-C178-EF79-66DC-8E34C41DEAFF}"/>
          </ac:spMkLst>
        </pc:spChg>
        <pc:spChg chg="mod">
          <ac:chgData name="Miguel De Le Court" userId="d36db037-f62a-4be1-b7dd-67e011f84700" providerId="ADAL" clId="{53631C3B-1421-42AF-A6CF-EA77707FFDBF}" dt="2023-04-21T00:56:13.822" v="1296" actId="207"/>
          <ac:spMkLst>
            <pc:docMk/>
            <pc:sldMk cId="3465451796" sldId="273"/>
            <ac:spMk id="83" creationId="{B4BD064C-FC4A-14A5-C079-0F9868C28270}"/>
          </ac:spMkLst>
        </pc:spChg>
        <pc:picChg chg="add mod">
          <ac:chgData name="Miguel De Le Court" userId="d36db037-f62a-4be1-b7dd-67e011f84700" providerId="ADAL" clId="{53631C3B-1421-42AF-A6CF-EA77707FFDBF}" dt="2023-04-21T00:52:07.872" v="1254" actId="14100"/>
          <ac:picMkLst>
            <pc:docMk/>
            <pc:sldMk cId="3465451796" sldId="273"/>
            <ac:picMk id="3" creationId="{97271E26-CB64-58B7-EACA-7037195638FB}"/>
          </ac:picMkLst>
        </pc:picChg>
        <pc:picChg chg="del">
          <ac:chgData name="Miguel De Le Court" userId="d36db037-f62a-4be1-b7dd-67e011f84700" providerId="ADAL" clId="{53631C3B-1421-42AF-A6CF-EA77707FFDBF}" dt="2023-04-21T00:50:40.564" v="1247" actId="478"/>
          <ac:picMkLst>
            <pc:docMk/>
            <pc:sldMk cId="3465451796" sldId="273"/>
            <ac:picMk id="5" creationId="{5C17A563-FB90-8B1D-A4CB-3B49BB359B56}"/>
          </ac:picMkLst>
        </pc:picChg>
        <pc:cxnChg chg="mod">
          <ac:chgData name="Miguel De Le Court" userId="d36db037-f62a-4be1-b7dd-67e011f84700" providerId="ADAL" clId="{53631C3B-1421-42AF-A6CF-EA77707FFDBF}" dt="2023-04-21T00:53:32.359" v="1264" actId="14100"/>
          <ac:cxnSpMkLst>
            <pc:docMk/>
            <pc:sldMk cId="3465451796" sldId="273"/>
            <ac:cxnSpMk id="43" creationId="{FC9134E1-7CEC-CB24-CA1A-16454ECAC087}"/>
          </ac:cxnSpMkLst>
        </pc:cxnChg>
      </pc:sldChg>
      <pc:sldChg chg="add del setBg">
        <pc:chgData name="Miguel De Le Court" userId="d36db037-f62a-4be1-b7dd-67e011f84700" providerId="ADAL" clId="{53631C3B-1421-42AF-A6CF-EA77707FFDBF}" dt="2023-04-21T00:54:21.341" v="1267"/>
        <pc:sldMkLst>
          <pc:docMk/>
          <pc:sldMk cId="2317098718" sldId="274"/>
        </pc:sldMkLst>
      </pc:sldChg>
      <pc:sldChg chg="addSp delSp modSp add mod modTransition">
        <pc:chgData name="Miguel De Le Court" userId="d36db037-f62a-4be1-b7dd-67e011f84700" providerId="ADAL" clId="{53631C3B-1421-42AF-A6CF-EA77707FFDBF}" dt="2023-04-21T01:10:18.870" v="1453"/>
        <pc:sldMkLst>
          <pc:docMk/>
          <pc:sldMk cId="2842321784" sldId="274"/>
        </pc:sldMkLst>
        <pc:spChg chg="del">
          <ac:chgData name="Miguel De Le Court" userId="d36db037-f62a-4be1-b7dd-67e011f84700" providerId="ADAL" clId="{53631C3B-1421-42AF-A6CF-EA77707FFDBF}" dt="2023-04-21T01:10:18.624" v="1452" actId="478"/>
          <ac:spMkLst>
            <pc:docMk/>
            <pc:sldMk cId="2842321784" sldId="274"/>
            <ac:spMk id="2" creationId="{EEFDDEF9-48B8-4AF5-5758-55CBC2F20582}"/>
          </ac:spMkLst>
        </pc:spChg>
        <pc:spChg chg="mod">
          <ac:chgData name="Miguel De Le Court" userId="d36db037-f62a-4be1-b7dd-67e011f84700" providerId="ADAL" clId="{53631C3B-1421-42AF-A6CF-EA77707FFDBF}" dt="2023-04-21T00:55:09.307" v="1276" actId="692"/>
          <ac:spMkLst>
            <pc:docMk/>
            <pc:sldMk cId="2842321784" sldId="274"/>
            <ac:spMk id="4" creationId="{35925E08-05A2-2FB9-04D5-5CB4D6255523}"/>
          </ac:spMkLst>
        </pc:spChg>
        <pc:spChg chg="add mod">
          <ac:chgData name="Miguel De Le Court" userId="d36db037-f62a-4be1-b7dd-67e011f84700" providerId="ADAL" clId="{53631C3B-1421-42AF-A6CF-EA77707FFDBF}" dt="2023-04-21T00:54:34.612" v="1270" actId="1076"/>
          <ac:spMkLst>
            <pc:docMk/>
            <pc:sldMk cId="2842321784" sldId="274"/>
            <ac:spMk id="5" creationId="{12D24F27-90D7-4F08-3F5A-8FDD39BC3A21}"/>
          </ac:spMkLst>
        </pc:spChg>
        <pc:spChg chg="add mod">
          <ac:chgData name="Miguel De Le Court" userId="d36db037-f62a-4be1-b7dd-67e011f84700" providerId="ADAL" clId="{53631C3B-1421-42AF-A6CF-EA77707FFDBF}" dt="2023-04-21T00:54:34.612" v="1270" actId="1076"/>
          <ac:spMkLst>
            <pc:docMk/>
            <pc:sldMk cId="2842321784" sldId="274"/>
            <ac:spMk id="6" creationId="{C5557A4D-C336-3835-3F23-9EA6A40E44C3}"/>
          </ac:spMkLst>
        </pc:spChg>
        <pc:spChg chg="add mod">
          <ac:chgData name="Miguel De Le Court" userId="d36db037-f62a-4be1-b7dd-67e011f84700" providerId="ADAL" clId="{53631C3B-1421-42AF-A6CF-EA77707FFDBF}" dt="2023-04-21T00:54:34.612" v="1270" actId="1076"/>
          <ac:spMkLst>
            <pc:docMk/>
            <pc:sldMk cId="2842321784" sldId="274"/>
            <ac:spMk id="7" creationId="{E4F8CB1C-0DCC-A3C0-4A64-4A2809A98C04}"/>
          </ac:spMkLst>
        </pc:spChg>
        <pc:spChg chg="add mod">
          <ac:chgData name="Miguel De Le Court" userId="d36db037-f62a-4be1-b7dd-67e011f84700" providerId="ADAL" clId="{53631C3B-1421-42AF-A6CF-EA77707FFDBF}" dt="2023-04-21T00:54:34.612" v="1270" actId="1076"/>
          <ac:spMkLst>
            <pc:docMk/>
            <pc:sldMk cId="2842321784" sldId="274"/>
            <ac:spMk id="8" creationId="{E6221047-3E4C-BED9-D0D9-7AD500C0813B}"/>
          </ac:spMkLst>
        </pc:spChg>
        <pc:spChg chg="mod">
          <ac:chgData name="Miguel De Le Court" userId="d36db037-f62a-4be1-b7dd-67e011f84700" providerId="ADAL" clId="{53631C3B-1421-42AF-A6CF-EA77707FFDBF}" dt="2023-04-21T01:01:48.378" v="1304" actId="20577"/>
          <ac:spMkLst>
            <pc:docMk/>
            <pc:sldMk cId="2842321784" sldId="274"/>
            <ac:spMk id="9" creationId="{76B64C74-86F1-F19C-B13A-242DFB306D3E}"/>
          </ac:spMkLst>
        </pc:spChg>
        <pc:spChg chg="ord">
          <ac:chgData name="Miguel De Le Court" userId="d36db037-f62a-4be1-b7dd-67e011f84700" providerId="ADAL" clId="{53631C3B-1421-42AF-A6CF-EA77707FFDBF}" dt="2023-04-21T00:55:00.389" v="1274" actId="167"/>
          <ac:spMkLst>
            <pc:docMk/>
            <pc:sldMk cId="2842321784" sldId="274"/>
            <ac:spMk id="14" creationId="{12FBEE76-EF5D-DFA3-0E9C-AB159FA1163F}"/>
          </ac:spMkLst>
        </pc:spChg>
        <pc:spChg chg="mod">
          <ac:chgData name="Miguel De Le Court" userId="d36db037-f62a-4be1-b7dd-67e011f84700" providerId="ADAL" clId="{53631C3B-1421-42AF-A6CF-EA77707FFDBF}" dt="2023-04-21T00:54:53.566" v="1272" actId="207"/>
          <ac:spMkLst>
            <pc:docMk/>
            <pc:sldMk cId="2842321784" sldId="274"/>
            <ac:spMk id="15" creationId="{CF2DC4B4-287A-8A4F-D373-3B7A5E3994AA}"/>
          </ac:spMkLst>
        </pc:spChg>
        <pc:spChg chg="ord">
          <ac:chgData name="Miguel De Le Court" userId="d36db037-f62a-4be1-b7dd-67e011f84700" providerId="ADAL" clId="{53631C3B-1421-42AF-A6CF-EA77707FFDBF}" dt="2023-04-21T00:54:57.215" v="1273" actId="167"/>
          <ac:spMkLst>
            <pc:docMk/>
            <pc:sldMk cId="2842321784" sldId="274"/>
            <ac:spMk id="16" creationId="{12516E62-FFD7-750D-2797-912A7DFB85C5}"/>
          </ac:spMkLst>
        </pc:spChg>
        <pc:spChg chg="add mod">
          <ac:chgData name="Miguel De Le Court" userId="d36db037-f62a-4be1-b7dd-67e011f84700" providerId="ADAL" clId="{53631C3B-1421-42AF-A6CF-EA77707FFDBF}" dt="2023-04-21T01:10:18.870" v="1453"/>
          <ac:spMkLst>
            <pc:docMk/>
            <pc:sldMk cId="2842321784" sldId="274"/>
            <ac:spMk id="21" creationId="{F9BE5A03-EEF1-3269-FA5D-FB38A2CDDF1B}"/>
          </ac:spMkLst>
        </pc:spChg>
        <pc:spChg chg="mod">
          <ac:chgData name="Miguel De Le Court" userId="d36db037-f62a-4be1-b7dd-67e011f84700" providerId="ADAL" clId="{53631C3B-1421-42AF-A6CF-EA77707FFDBF}" dt="2023-04-21T00:55:09.307" v="1276" actId="692"/>
          <ac:spMkLst>
            <pc:docMk/>
            <pc:sldMk cId="2842321784" sldId="274"/>
            <ac:spMk id="37" creationId="{8D60F3DB-E08E-AC72-B253-F3FF9C1DD78A}"/>
          </ac:spMkLst>
        </pc:spChg>
        <pc:spChg chg="mod">
          <ac:chgData name="Miguel De Le Court" userId="d36db037-f62a-4be1-b7dd-67e011f84700" providerId="ADAL" clId="{53631C3B-1421-42AF-A6CF-EA77707FFDBF}" dt="2023-04-21T00:55:09.307" v="1276" actId="692"/>
          <ac:spMkLst>
            <pc:docMk/>
            <pc:sldMk cId="2842321784" sldId="274"/>
            <ac:spMk id="38" creationId="{728A122C-261C-0359-90EF-DF25C1CAC413}"/>
          </ac:spMkLst>
        </pc:spChg>
        <pc:spChg chg="mod">
          <ac:chgData name="Miguel De Le Court" userId="d36db037-f62a-4be1-b7dd-67e011f84700" providerId="ADAL" clId="{53631C3B-1421-42AF-A6CF-EA77707FFDBF}" dt="2023-04-21T00:55:09.307" v="1276" actId="692"/>
          <ac:spMkLst>
            <pc:docMk/>
            <pc:sldMk cId="2842321784" sldId="274"/>
            <ac:spMk id="39" creationId="{910FC38F-5B07-95B3-A92E-F7B8E529DA78}"/>
          </ac:spMkLst>
        </pc:spChg>
        <pc:spChg chg="mod">
          <ac:chgData name="Miguel De Le Court" userId="d36db037-f62a-4be1-b7dd-67e011f84700" providerId="ADAL" clId="{53631C3B-1421-42AF-A6CF-EA77707FFDBF}" dt="2023-04-21T00:56:07.753" v="1295" actId="207"/>
          <ac:spMkLst>
            <pc:docMk/>
            <pc:sldMk cId="2842321784" sldId="274"/>
            <ac:spMk id="83" creationId="{B4BD064C-FC4A-14A5-C079-0F9868C28270}"/>
          </ac:spMkLst>
        </pc:spChg>
      </pc:sldChg>
      <pc:sldChg chg="addSp modSp add mod modTransition">
        <pc:chgData name="Miguel De Le Court" userId="d36db037-f62a-4be1-b7dd-67e011f84700" providerId="ADAL" clId="{53631C3B-1421-42AF-A6CF-EA77707FFDBF}" dt="2023-04-21T02:05:32.108" v="1799" actId="20577"/>
        <pc:sldMkLst>
          <pc:docMk/>
          <pc:sldMk cId="2677521230" sldId="275"/>
        </pc:sldMkLst>
        <pc:spChg chg="add mod">
          <ac:chgData name="Miguel De Le Court" userId="d36db037-f62a-4be1-b7dd-67e011f84700" providerId="ADAL" clId="{53631C3B-1421-42AF-A6CF-EA77707FFDBF}" dt="2023-04-21T02:05:32.108" v="1799" actId="20577"/>
          <ac:spMkLst>
            <pc:docMk/>
            <pc:sldMk cId="2677521230" sldId="275"/>
            <ac:spMk id="2" creationId="{C139914D-2E8E-BBB9-6009-197A83BEF6A2}"/>
          </ac:spMkLst>
        </pc:spChg>
      </pc:sldChg>
      <pc:sldChg chg="add del setBg">
        <pc:chgData name="Miguel De Le Court" userId="d36db037-f62a-4be1-b7dd-67e011f84700" providerId="ADAL" clId="{53631C3B-1421-42AF-A6CF-EA77707FFDBF}" dt="2023-04-21T01:34:27.556" v="1622" actId="47"/>
        <pc:sldMkLst>
          <pc:docMk/>
          <pc:sldMk cId="1610703936" sldId="276"/>
        </pc:sldMkLst>
      </pc:sldChg>
      <pc:sldChg chg="addSp delSp modSp add mod">
        <pc:chgData name="Miguel De Le Court" userId="d36db037-f62a-4be1-b7dd-67e011f84700" providerId="ADAL" clId="{53631C3B-1421-42AF-A6CF-EA77707FFDBF}" dt="2023-04-21T02:55:11.855" v="2414" actId="207"/>
        <pc:sldMkLst>
          <pc:docMk/>
          <pc:sldMk cId="1846522650" sldId="276"/>
        </pc:sldMkLst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" creationId="{F783A489-7AFB-BDE8-A4D1-36AECBF606D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" creationId="{D6FBD2C8-9545-CF35-4C4D-C700E2555397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4" creationId="{35925E08-05A2-2FB9-04D5-5CB4D625552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4" creationId="{69D5B783-2556-F70B-47C9-7FDC9CF500CF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5" creationId="{12D24F27-90D7-4F08-3F5A-8FDD39BC3A2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5" creationId="{38148FC9-96FA-C816-4CEC-ADDBE16B179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6" creationId="{B72E2769-3731-C08D-A290-FDAE7F517161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6" creationId="{C5557A4D-C336-3835-3F23-9EA6A40E44C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7" creationId="{E2FAE465-2BFF-4547-CC91-5D017647D723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7" creationId="{E4F8CB1C-0DCC-A3C0-4A64-4A2809A98C04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8" creationId="{6434D6E8-F434-20D3-206B-21B47E6B4DE3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8" creationId="{E6221047-3E4C-BED9-D0D9-7AD500C0813B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9" creationId="{76B64C74-86F1-F19C-B13A-242DFB306D3E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9" creationId="{D7F2A01F-CA4B-6DAE-C58A-16298D265604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10" creationId="{164531E2-8200-E75C-4D30-33705CA75B24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0" creationId="{28F2CC3E-4669-2397-54F4-66939ECA5020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11" creationId="{17C76A6E-6C9E-0ABB-9942-73F43B165F1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1" creationId="{EE465903-0D98-4BB2-0410-D93D4D873018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12" creationId="{BDE265C0-4B4E-0333-95A6-1D14D9A6241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2" creationId="{F4874122-2218-4B9B-BD8C-4A4CE29F8CB0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13" creationId="{25E8249A-785B-D679-AC71-DCC9449E2E5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3" creationId="{F5D7DB3F-7D14-9C7E-6DF8-637D3C7A3CD6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14" creationId="{12FBEE76-EF5D-DFA3-0E9C-AB159FA1163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4" creationId="{E6D88DD8-146C-A8DA-52BC-6CE17DBCB364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15" creationId="{CF2DC4B4-287A-8A4F-D373-3B7A5E3994A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5" creationId="{E5790366-878F-3088-3427-2A058EEB31D7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16" creationId="{12516E62-FFD7-750D-2797-912A7DFB85C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6" creationId="{41BFA592-FF6F-24AF-24C9-C052407E581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7" creationId="{67BA6E23-E04A-C4C2-A6D6-0DC4F1BC5B3A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17" creationId="{CEF25645-15CE-5DAD-DF3F-1DDD9A06C71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8" creationId="{07161388-DFAA-4848-8BC0-0EAA41F90634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18" creationId="{3067A54F-1D16-76CE-FDF9-DF7349F87C57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19" creationId="{6DA19700-32BF-556D-9AF4-2771458FEE8C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9" creationId="{B32ECCE1-BDE1-FE32-F5A7-9A96175ABE7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0" creationId="{7A5C7A70-9582-A0FD-6C62-7127DA3D9396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20" creationId="{B4ABD9AC-DB33-AF6E-9BAC-18E110E8FFD2}"/>
          </ac:spMkLst>
        </pc:spChg>
        <pc:spChg chg="mod">
          <ac:chgData name="Miguel De Le Court" userId="d36db037-f62a-4be1-b7dd-67e011f84700" providerId="ADAL" clId="{53631C3B-1421-42AF-A6CF-EA77707FFDBF}" dt="2023-04-21T02:08:10.577" v="1833" actId="1076"/>
          <ac:spMkLst>
            <pc:docMk/>
            <pc:sldMk cId="1846522650" sldId="276"/>
            <ac:spMk id="21" creationId="{F9BE5A03-EEF1-3269-FA5D-FB38A2CDDF1B}"/>
          </ac:spMkLst>
        </pc:spChg>
        <pc:spChg chg="add mod">
          <ac:chgData name="Miguel De Le Court" userId="d36db037-f62a-4be1-b7dd-67e011f84700" providerId="ADAL" clId="{53631C3B-1421-42AF-A6CF-EA77707FFDBF}" dt="2023-04-21T02:10:23.701" v="1909"/>
          <ac:spMkLst>
            <pc:docMk/>
            <pc:sldMk cId="1846522650" sldId="276"/>
            <ac:spMk id="22" creationId="{63B6034F-2241-C99D-DC54-2448D0E9F2E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3" creationId="{89F91C0A-07F9-A770-E725-C35397C48DD9}"/>
          </ac:spMkLst>
        </pc:spChg>
        <pc:spChg chg="add mod">
          <ac:chgData name="Miguel De Le Court" userId="d36db037-f62a-4be1-b7dd-67e011f84700" providerId="ADAL" clId="{53631C3B-1421-42AF-A6CF-EA77707FFDBF}" dt="2023-04-21T02:51:25.214" v="2394" actId="14100"/>
          <ac:spMkLst>
            <pc:docMk/>
            <pc:sldMk cId="1846522650" sldId="276"/>
            <ac:spMk id="24" creationId="{C1FFE873-70CF-5E44-5A90-949088CC71E0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5" creationId="{26208503-9B25-736A-6733-B6F27FA75581}"/>
          </ac:spMkLst>
        </pc:spChg>
        <pc:spChg chg="add del mod">
          <ac:chgData name="Miguel De Le Court" userId="d36db037-f62a-4be1-b7dd-67e011f84700" providerId="ADAL" clId="{53631C3B-1421-42AF-A6CF-EA77707FFDBF}" dt="2023-04-21T02:08:13.190" v="1834" actId="478"/>
          <ac:spMkLst>
            <pc:docMk/>
            <pc:sldMk cId="1846522650" sldId="276"/>
            <ac:spMk id="25" creationId="{DDE163DB-F2BF-A0FB-D697-70C1211AABA7}"/>
          </ac:spMkLst>
        </pc:spChg>
        <pc:spChg chg="add del mod">
          <ac:chgData name="Miguel De Le Court" userId="d36db037-f62a-4be1-b7dd-67e011f84700" providerId="ADAL" clId="{53631C3B-1421-42AF-A6CF-EA77707FFDBF}" dt="2023-04-21T02:08:13.190" v="1834" actId="478"/>
          <ac:spMkLst>
            <pc:docMk/>
            <pc:sldMk cId="1846522650" sldId="276"/>
            <ac:spMk id="26" creationId="{197B3482-AB2B-F9AE-3DFF-999BAAF4FE8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6" creationId="{836B4BA2-C524-68AB-29E0-C9537AB98D1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7" creationId="{5B704366-B61D-2D20-BA8B-32AFCD73C547}"/>
          </ac:spMkLst>
        </pc:spChg>
        <pc:spChg chg="add del mod">
          <ac:chgData name="Miguel De Le Court" userId="d36db037-f62a-4be1-b7dd-67e011f84700" providerId="ADAL" clId="{53631C3B-1421-42AF-A6CF-EA77707FFDBF}" dt="2023-04-21T02:08:13.190" v="1834" actId="478"/>
          <ac:spMkLst>
            <pc:docMk/>
            <pc:sldMk cId="1846522650" sldId="276"/>
            <ac:spMk id="27" creationId="{EF37D463-9AE6-55EC-034B-70D3E0A79E63}"/>
          </ac:spMkLst>
        </pc:spChg>
        <pc:spChg chg="add del mod">
          <ac:chgData name="Miguel De Le Court" userId="d36db037-f62a-4be1-b7dd-67e011f84700" providerId="ADAL" clId="{53631C3B-1421-42AF-A6CF-EA77707FFDBF}" dt="2023-04-21T02:08:13.190" v="1834" actId="478"/>
          <ac:spMkLst>
            <pc:docMk/>
            <pc:sldMk cId="1846522650" sldId="276"/>
            <ac:spMk id="28" creationId="{76A444B2-0856-C8B8-C56C-7F890B8086C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8" creationId="{7D10D753-9EA4-8281-C490-FCBC7A2DDEF3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29" creationId="{D69A8F61-3515-1162-C4C2-477D2DDC1A8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9" creationId="{FF23A143-7D5E-D326-E5F2-AE91443DF2BF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30" creationId="{BA28D717-D91F-A638-2650-520BB1F54ED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0" creationId="{E2B64901-0DCD-F082-D2FF-91CB34040E4D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31" creationId="{821B5F15-F349-5CFC-873B-F0B9E1E2C3BE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1" creationId="{93882A37-F21D-9A5B-CD8D-45AC249685F8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32" creationId="{684B5AE6-53F3-EECC-D4B9-E9A79615CC74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2" creationId="{CD48BDA6-69AC-4DB2-C843-250B55A9922E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3" creationId="{33C4ECED-11B0-BA21-A2BA-5D32F2A8585C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4" creationId="{D9C9223B-95E6-68FF-0D40-9C963051C77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5" creationId="{41B8BA43-51A6-5782-E190-B0A028ECC18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6" creationId="{FB3960B5-C4A3-A58F-25B5-1F8F40FE662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7" creationId="{6342CF88-12FC-F3D3-1B4B-294E5FD6832D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37" creationId="{8D60F3DB-E08E-AC72-B253-F3FF9C1DD78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8" creationId="{68E6B759-D5F3-2011-AAB0-B2FFA0F5EA06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38" creationId="{728A122C-261C-0359-90EF-DF25C1CAC41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9" creationId="{15CC26A8-348B-6109-3285-21F63DF2D9F2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39" creationId="{910FC38F-5B07-95B3-A92E-F7B8E529DA7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40" creationId="{23DBA55D-6EE8-D0FD-44F5-EC7C8B3C4C6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41" creationId="{480857AC-6BDA-05E4-C90D-4B702636EDD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42" creationId="{32DCF946-ADE8-5D65-2CB5-2E3A7E0300D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43" creationId="{A78765F7-8D9F-D29C-0268-709A145C15F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44" creationId="{155D9F4C-7C0F-F97C-B36B-48C19622546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45" creationId="{B3284644-B395-8A5F-ACAC-7451A83CD3CC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46" creationId="{092D4769-EB15-EA21-2B4D-658524D50BD6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47" creationId="{4124F692-83AC-0735-C391-1272962675F6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48" creationId="{A69B35F2-EA2B-B4D0-205F-8A6683EA030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49" creationId="{3EB075C0-BD7C-31A0-904C-3F42995C976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50" creationId="{D4518FDC-D573-91B5-DA98-A27315CA7CA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51" creationId="{C0C52183-91A4-6A4D-1013-2416A66C248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52" creationId="{15841A80-E002-F401-B312-A2DA673CED5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53" creationId="{8AAAD05A-BB6B-5218-C1B5-4E0422BA579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54" creationId="{DE326F2C-8D41-13A6-9C05-3BAE03D6555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55" creationId="{CCEEEB68-7AC3-FA85-6FFB-03D73C6F2E84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56" creationId="{4DA69AE9-9E65-1114-A92C-F30DD86F7E30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57" creationId="{41035A18-C217-8F86-47B0-D3AB9E9BCF5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58" creationId="{DCD7FE60-82F2-E516-0872-312D4A1B0DA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59" creationId="{4EAB74A4-C689-646A-6BBC-6EC2524653E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60" creationId="{ADCB58E7-65E6-BBC3-F79B-A9CC250CD58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61" creationId="{2C3CE833-5588-11E0-9EAD-53B52196CE4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62" creationId="{86BB53E6-854A-366B-D33B-DEB4B3AA31D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63" creationId="{C40C9006-D702-3F86-5E58-091A0AAA7E7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64" creationId="{EC60368A-E126-BCCC-CF92-53BDAE259DA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65" creationId="{E70F59C2-FB6D-B7A1-8E80-E50388428B2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66" creationId="{B7054AF0-7CD5-417B-9E1C-36DA48D3B24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67" creationId="{458D387A-C518-CCF2-F5ED-5075D803352C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68" creationId="{FF3484E2-6EEC-B3FD-9A07-4E0B17F95F3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69" creationId="{87034EF0-2155-FD65-4EE9-B33055712EB4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70" creationId="{B33A1330-397F-A190-2E81-AE5A769E5000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71" creationId="{766459C6-1F85-1BDC-51F0-9393B047E986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72" creationId="{42E31CE8-A1EA-0355-D962-F433D45F3B9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73" creationId="{60877AA5-9E58-391D-61C9-A91BAEDE498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74" creationId="{4C31E126-289F-1E79-A167-F2550B7F9FE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75" creationId="{1F2D02BC-1D01-B2C1-30AB-0EE99742151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76" creationId="{37550A0C-5C7E-D689-3B96-50D2DE2BCD0C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77" creationId="{052DB7B3-AFF4-F59C-8BEE-FDEAB64EB3F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78" creationId="{8C77E224-AD81-7424-1728-CEDEBF3A86EC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79" creationId="{FD532223-0A87-93E4-6F3F-A797CD5DBED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80" creationId="{1F4121FF-C1B5-2BBE-0DBF-70997E5CC59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81" creationId="{DF063DA9-0C5D-ADF8-AAFA-178BF5DA352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82" creationId="{026E50D7-8165-7312-7FF4-0C901CF26AB2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82" creationId="{B659E3F9-C178-EF79-66DC-8E34C41DEAFF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83" creationId="{B4BD064C-FC4A-14A5-C079-0F9868C28270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83" creationId="{FCBD7B25-B851-8910-8B7A-87446920C2A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84" creationId="{E7F760BC-B5B8-35D1-189F-558FABB6D85C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85" creationId="{99277B24-D43B-0363-DC6B-9F8426EBB89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86" creationId="{D7E3DC3E-3B69-9F2E-41B8-19492A57B3E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87" creationId="{CF26002A-CE7F-B735-117A-5ADFF3402DB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88" creationId="{F3601326-D359-A9DB-26DA-531DB222E9F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89" creationId="{3B11E3CC-53DD-065E-FCCF-B69A5FD77F1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90" creationId="{FA848159-6E5F-343F-53BF-7B67DFFFDF6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91" creationId="{47E98D65-935D-755C-748F-448A56F52EF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92" creationId="{E374D0D2-253E-D823-EBDD-D33B8FAC94F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93" creationId="{39E867FF-DD32-89CA-F099-F3E0A54C7BB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94" creationId="{A0A98D5E-CE1B-BF86-08C6-84E0155A80A0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95" creationId="{D005325B-B5C4-92E8-64A0-C2CB9521B03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96" creationId="{FF2F1109-BE4E-644C-3004-25B1688526F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97" creationId="{5D160EAF-BEBA-EAEF-1F52-CFFA4F82395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98" creationId="{2C7F0B02-E93B-BAAD-960A-7E25B7FC1CBA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98" creationId="{B70068FE-6D15-D727-9887-03D7677C4A54}"/>
          </ac:spMkLst>
        </pc:spChg>
        <pc:spChg chg="del">
          <ac:chgData name="Miguel De Le Court" userId="d36db037-f62a-4be1-b7dd-67e011f84700" providerId="ADAL" clId="{53631C3B-1421-42AF-A6CF-EA77707FFDBF}" dt="2023-04-21T01:35:19.583" v="1690" actId="478"/>
          <ac:spMkLst>
            <pc:docMk/>
            <pc:sldMk cId="1846522650" sldId="276"/>
            <ac:spMk id="99" creationId="{069255D5-177C-736F-DB94-DCCB1930E47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99" creationId="{822268D1-64A9-3BC2-2409-081C665C746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00" creationId="{93B5D07B-E3E3-46F5-8F78-50FD7CB02B5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01" creationId="{E8F28140-FAC8-70B9-90B1-681BFC7E464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02" creationId="{9E05C46D-3647-B8F6-E4D7-28F43463077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03" creationId="{BA732C25-4F66-B9BB-B645-186EF983F466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04" creationId="{7A16AF86-757A-A731-EBBB-0CE11C2119AE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05" creationId="{84571C71-7705-CA2E-B9A2-0B98425A112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06" creationId="{05F591EE-1687-BA89-012F-7039C77AA87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07" creationId="{B55EDECE-5D20-D574-8775-36C91D90B02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08" creationId="{86C0266F-34E7-0A98-3483-F023159553B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09" creationId="{FCCD749E-FFF5-940F-987F-08E2FBEC956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10" creationId="{BA10A870-D2D0-3D2C-38A3-DF708290D5F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11" creationId="{1449ECEA-AFC7-9EB8-D6E5-161A2B4FED0E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12" creationId="{4612A850-C7AB-A627-87E5-1D933995AA3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13" creationId="{A9B24F0E-1523-F209-1EC3-B2E0CB26C4A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14" creationId="{C5C8AF22-7F72-1FE6-0F04-A8F37E6E1CD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15" creationId="{F698FD34-E90B-61A0-6BA1-C6D6DA793EB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16" creationId="{34247095-6058-6C0F-4787-AA128773FA3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17" creationId="{5D0CC9BD-784A-AF39-8FC8-AE21A1DF4E6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18" creationId="{6DFB313A-A343-6B8B-4658-F9235B60900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19" creationId="{FE89E560-6BCB-1006-98DA-75FDEB3F672E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20" creationId="{A62D83ED-7119-579F-5F06-BFD836D12D04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21" creationId="{5C0847A8-32E1-18A6-5277-F26308FA76D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22" creationId="{07E9FD2E-91D7-930E-9282-8A96B7B4177E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23" creationId="{3417391D-9FB4-6666-BD69-29A3DBC61AB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24" creationId="{8C69424C-5A73-BF39-99C2-114FA529A63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25" creationId="{3F11169B-2CB2-8DF5-6149-63BABEA2729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26" creationId="{4EAE860E-C48E-7E32-71BF-E1D8646D1FB4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27" creationId="{4A779D5A-F427-1821-39F4-07600D5C2EA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28" creationId="{B9978D21-78F1-36CF-E4FF-A2D0CAA3987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29" creationId="{ACA8DC01-786A-25BA-07B8-8F83762EA4FC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30" creationId="{E50DC056-CE7D-144B-5915-155219A3318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31" creationId="{DD077C9A-A815-A0A1-9547-31BD80772F3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32" creationId="{E857CD92-AE49-99FB-B7B9-E2F92B86CD7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33" creationId="{605D1FCD-9FFD-050E-EF61-EF1B7A0AAC4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34" creationId="{00AA0D49-CAA7-2C1C-DCA1-61F5541CAE6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35" creationId="{0FA96F57-C16A-10CD-B176-413EF9F8B8B4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36" creationId="{47B71730-0D63-7852-7B16-88F0DCEE906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37" creationId="{A725F78C-44BC-131F-513A-4ADC15B7822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38" creationId="{B603D2B6-DD3D-8999-19A5-7C98EF3162C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39" creationId="{476F224D-C448-857E-CCF1-9029FD346C7E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40" creationId="{D809A8F9-00AA-067D-141B-D39C2C8E18E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41" creationId="{DCA50B33-4D7B-F242-C49B-35F8ADE2BB9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42" creationId="{E7F4C2E2-31D7-ABF3-539B-9FBF8B85398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43" creationId="{048B56DF-C5A6-8A8A-697A-E7887E6E384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44" creationId="{744F7C47-14E3-C93A-7C17-17851FB53B5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45" creationId="{4256DEA0-D81D-73FD-E403-20AE2DAF7766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46" creationId="{4436E0EB-73A5-4074-9CEC-F60E82F50F0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47" creationId="{E2985014-EC0B-F271-3016-F01E6FB56AB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48" creationId="{7CB702D7-BE3C-1958-5A0E-CFF9AB14720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49" creationId="{17C0FC7D-E4F0-3FDD-6AF3-DB1C129CFDC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50" creationId="{3BEA9AC2-21F3-02C8-69C0-5EADB6075B4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51" creationId="{F53FFC58-801B-82DA-1FE7-248E9AEB60D6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52" creationId="{F2772017-DE7C-BBA6-5B30-205209CCDD4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53" creationId="{EE4775E0-CBE6-DFDF-7472-C2E42FC1FF4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54" creationId="{5E1E2048-BCB6-09AE-A97A-B80DCD843E7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55" creationId="{2878C396-C103-4B62-BB7C-AAAEDC733BE6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56" creationId="{D2F343E5-53BC-86DC-7EC4-1FC25F366C9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57" creationId="{B669987E-4B6B-3CE4-1F6C-EEBD46D9B82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58" creationId="{8F798F52-7438-2787-5A9F-CBC6172D115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59" creationId="{652F0EEC-B3FA-86D9-A231-4405D0EB8810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60" creationId="{FA629E03-871D-0A51-D4C4-6D3C4D22FF4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61" creationId="{163AFE3D-C153-B579-DDD0-46777C8B855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62" creationId="{67979869-6B34-B779-0C52-3A051329312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63" creationId="{48525272-CA2F-19A1-63F5-773F46E34EF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64" creationId="{D7A6E629-3685-4F80-D176-C05CF96C041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65" creationId="{6F7FA768-ADF4-9F00-B50A-48D5B5B9674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66" creationId="{782F0775-7377-D642-E027-A0CC0140D9D4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67" creationId="{EF1B63DA-10E2-D870-9EED-CC757B5F888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68" creationId="{55F68F2E-D559-1DC2-07A2-58E9205EA04E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69" creationId="{5B65EAC7-06B6-EBC2-9BB3-E030267915A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70" creationId="{9DC10A18-BE0E-485B-A343-190276B5C05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71" creationId="{2B8C71F4-897F-1F04-1A89-C37B5453EE8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72" creationId="{39FFB3E2-F798-02B4-87AF-CB5BDF37A2C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73" creationId="{23850014-FB07-D446-8030-62B5D43A31F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74" creationId="{3821C5F6-1836-809D-B17F-DD55E2F05FE6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75" creationId="{4D386123-53A9-0E0B-3D1B-A46EA7B997E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76" creationId="{5DC92725-78CD-1B01-A5B4-A363F76E987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77" creationId="{7FD2646B-CB6A-B74A-8693-7A16401F5AE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78" creationId="{2374E21C-D95F-5A8B-57CB-81342FAFBF1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79" creationId="{034264C5-B9E0-8237-4AB8-E180E34B117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80" creationId="{D8BB0774-BB7E-C498-6ABF-402032833800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81" creationId="{2788FB64-D8F6-1723-74F6-8770C18CADE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82" creationId="{C55B1804-72AD-CCE6-A679-B3D8DD89FB2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83" creationId="{D16E1BBB-3C3F-EE02-3A28-891A5DB6B83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84" creationId="{41EE04E8-20CC-8321-6019-0063579AC3D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85" creationId="{FB09F66A-1F9A-F2B4-7AB8-C842CB784AF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86" creationId="{557CDAE7-262D-9016-B7A6-AE52AF32B44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87" creationId="{36822247-FB36-9C11-BADC-C15FAEABCFBC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88" creationId="{B9407985-2DC0-C85E-9F08-97AEDB0D308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89" creationId="{2D33488C-995F-A63E-FF5E-10035226713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90" creationId="{9D0F34A1-328E-4489-4DCA-0C8420752240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91" creationId="{4179E6B8-5970-1834-B5D1-A2B5735669EC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92" creationId="{9A107781-8906-65D3-75F2-49BC107F581C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93" creationId="{2842A559-732A-6EFE-62F0-BDB63A7A9636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94" creationId="{E808F674-B93C-17E9-F3D0-E0AF76D93A5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95" creationId="{DF2BDB33-502B-BB7C-E0A0-A2846663931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96" creationId="{417B12DF-ED55-0354-6364-7BD3F15E990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97" creationId="{A0A54305-B804-84D4-E1DB-52BB30E0684E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98" creationId="{F0770DA1-380B-517F-2E8B-5F0AF72EE1F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199" creationId="{27DB7B81-C34E-87BF-DA70-3A4F92DD2F5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00" creationId="{186B697E-A0D9-BF98-A1E4-0C2CDE27680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01" creationId="{EEA5CE85-687F-E60E-E5AA-9D7BA075B13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02" creationId="{03C917BA-E438-7F63-487C-CCE0B821BA6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03" creationId="{7BA129CB-B8D4-3427-9DCD-B4BB37F0AAA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04" creationId="{E66093E0-4E30-E705-FEC6-F09E59A2E81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05" creationId="{D850F4FA-BB88-AF25-0209-81FD339ACE5C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06" creationId="{2A0650EA-FB88-3D36-28AF-2FB3619627B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07" creationId="{268A7199-71E8-C6B8-24AA-736F6073A71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08" creationId="{C65C5722-AB1D-5EE4-B71B-98E6246E41C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09" creationId="{0ACDA20B-ED81-DB64-4CCC-4C6CCF79D6F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10" creationId="{28CB693C-20F2-57A0-2DA3-1954AE37A93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11" creationId="{9DE74DAD-7E27-3737-201F-6AE5CCA0FE1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12" creationId="{09D8C117-BF90-E395-4774-5425C5E0F1C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13" creationId="{E2532A35-138F-E6D0-770E-A56844007926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14" creationId="{D50990B5-32E4-A37F-DA79-EBCBC29A359C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15" creationId="{4E81AD04-544D-D84C-D7F7-F62B6C0004B6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16" creationId="{10159B74-AD7F-3034-4D10-1EB42A5CD7F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17" creationId="{E35C4C3F-4CB0-C341-F57D-41A957A0947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18" creationId="{029C636F-BF8E-A9D2-70DC-A229B4EE21B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19" creationId="{BD3E6331-7FC9-E3BB-69C8-6BC8B23A8D3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20" creationId="{7DA158C1-FC0D-8D9B-D9CB-5AAC52E7211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21" creationId="{ADF62DB7-044A-A570-2CB3-35E9C6453A4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22" creationId="{5A6B24A9-769E-147B-E388-928E4046487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23" creationId="{A69BE14A-A44B-CCB5-845D-7334F2E3EF4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24" creationId="{F84815B5-00FE-39A5-E156-7D3AED6644E6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25" creationId="{3050518C-E723-A09C-AF83-6911C95AA35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26" creationId="{B983A88F-FE23-7816-F21F-98D3DB7BFED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27" creationId="{E616D1C6-370D-B6C3-CB17-B38DD11A3B9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28" creationId="{7732041D-6BB3-40C4-8883-A75EA081361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29" creationId="{0EF82F0B-AB93-FB27-F050-8358D3CE403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30" creationId="{01012F07-4A7E-93DE-32CD-CDD9EDBB037E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31" creationId="{FB68D0BA-8C11-1576-1988-67AC9858F71E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32" creationId="{2C3097EF-D58E-7EAA-365F-D9036DBCE9D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33" creationId="{DEB29F3F-3A30-BCD0-0EDE-4840D4B7CCD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34" creationId="{69440EDC-9B88-95B8-DE33-1FA69513C1F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35" creationId="{0622BE7D-9AA1-B5FD-8879-4D6D083EE39E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36" creationId="{5C904889-9AB8-37D0-1DA8-8AED752E392C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37" creationId="{DB807726-2122-2D1C-8BA0-EC36B7336FF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38" creationId="{9E65DA4A-555C-4ADC-D475-1187BB87492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39" creationId="{F98DD681-F7E0-713D-D42B-DE47C3A1168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40" creationId="{108D1F05-D975-D35A-68FA-097636D6698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41" creationId="{CC12D04F-2CC6-BE33-CC2D-7C1BD8D5D6E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42" creationId="{DF13DE07-38FD-79E9-596D-78DD5440AD4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43" creationId="{0EEBB739-9F42-EEE0-8437-76079E1F50C4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44" creationId="{F710FC77-1547-B7DA-58C0-BD4D6010A3B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45" creationId="{0294B5A3-3E29-9DC2-5482-CCDC14EC377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46" creationId="{3130D040-649E-CBFA-4D85-22D5950181B0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47" creationId="{052E38D8-8A82-CAF3-692C-343AF331EEC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48" creationId="{60DF405C-3A4C-CDF5-D466-3D58E7991EB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49" creationId="{E2CFF3CC-056B-A44D-72BE-990B09799D5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50" creationId="{67D52D1D-E980-45C0-0AC4-43FF4964BA6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51" creationId="{62A97211-F41F-DADB-800B-B0E5FBB1EC5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52" creationId="{92F67988-0070-B731-3A0F-4DF193ED898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53" creationId="{925C68D7-4BB5-E4EF-CDC2-76A9A45C8B9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54" creationId="{B11404B7-A0E0-82C3-30C0-45430B8555F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55" creationId="{6AF37B91-9D23-CC90-F179-FB8DE60F7F5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56" creationId="{8DF3AF20-ADE1-8CE7-844A-4522802E47E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57" creationId="{ECBAF642-3D57-F27C-1BDB-DC63B001A0B4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58" creationId="{B78A57E3-F573-5013-E8F1-1B095B1FABE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59" creationId="{FC156F6A-F848-339F-60CC-32A9C9B14FB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60" creationId="{956E77B8-19EB-A904-BF01-96768B528FD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61" creationId="{8522C4A6-952E-08E2-8993-425F06F92C2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62" creationId="{F05BACCB-FF93-5AAA-4619-E3B45F7216A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63" creationId="{A74BDA6E-B81C-AC34-6193-5C6DE71BDD3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64" creationId="{63898F4F-F655-5F9E-FA74-F51725491EA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65" creationId="{D554B529-D1AF-4A95-89DA-597C08CBC7D0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66" creationId="{3755A8A0-8427-DBE7-9A5D-ABE9BF691E2C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67" creationId="{E2EDBA8F-9C12-482E-7D22-B4EBC827F47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68" creationId="{DD6D9DF6-8CAE-1AEC-C67C-177C95C5936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69" creationId="{3F2C3C60-5842-C95D-ABF3-3BBDD7382F0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70" creationId="{71579C24-4DEB-F67C-7D6B-B27FC631BDC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71" creationId="{6FA7EF8A-5A00-8AB0-BECD-45C02F4EA13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72" creationId="{22CFFE15-6D6F-80F1-0462-22980903526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73" creationId="{D7102120-6005-75FA-2874-8B32C564ACA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74" creationId="{98370F4C-39D4-6F13-6CE6-BD4401B116F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75" creationId="{F5EB54FF-3620-E21A-A880-F99B4E96908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76" creationId="{872EEC83-94C5-31C9-721D-8890905831F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77" creationId="{96D12904-C7E8-5A5F-40C0-3F038BA2F79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78" creationId="{355270F0-326E-CE96-E608-0F6CBB2C725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79" creationId="{23606BE8-7B6E-D6EC-73E8-436FFEA6C446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80" creationId="{F93FDA54-2108-7F02-AF85-9655B34DCC80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81" creationId="{412962F1-3C82-749A-68C8-ED2E423A1E9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82" creationId="{555A35E6-2CC4-DA2C-3477-E2BDC12C3E1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83" creationId="{DCC547EE-382F-6958-3234-7979A06107B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84" creationId="{F63B615F-A966-AD05-F6DA-21A1351EAFD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85" creationId="{A4E164BB-F3F2-6710-AF24-89C0495003B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86" creationId="{D2C31712-7E63-6F91-05F4-4C967BBB1C36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87" creationId="{1601EEB4-BB7D-6E49-E48B-35D7E525D1A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88" creationId="{1EB03D46-59A3-8873-150E-686A61DF7F5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89" creationId="{DCB01175-B8D5-885B-8D01-F7D3843112F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90" creationId="{799052D5-83C1-3CE2-5E1E-3307FE41640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91" creationId="{E839D103-CDA9-5FA7-9C37-3B6CA4812C4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92" creationId="{838DEDBF-3101-F063-D407-CC90C128676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93" creationId="{5E47993E-77F8-088B-F9FF-2D69DC0114B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94" creationId="{47DF4871-59CA-50B2-BEFE-436EA332013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95" creationId="{898E86EA-5CE7-7E3F-BB75-B3AD39E23810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96" creationId="{E7426654-4816-AD47-5F29-F0B573747AF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97" creationId="{4C14BA5C-7A4D-CD7D-48A2-CE8FDAC4EBF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98" creationId="{32919AFE-8D0A-20C7-DE2D-9FD1E0724B00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299" creationId="{93482167-0690-D321-47DE-6034C93DB91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00" creationId="{F065D367-D9A6-7848-4404-8EC7813F353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01" creationId="{A584C036-3575-DAB3-BD82-9E1B4EE5ED9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02" creationId="{86D4E65B-018E-E045-8889-AE0DB54792B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03" creationId="{6B65A693-2F14-CF19-656E-4D76E6196EE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04" creationId="{BA44D4AC-D894-137A-F3DE-14137D6F1A72}"/>
          </ac:spMkLst>
        </pc:spChg>
        <pc:spChg chg="add mod">
          <ac:chgData name="Miguel De Le Court" userId="d36db037-f62a-4be1-b7dd-67e011f84700" providerId="ADAL" clId="{53631C3B-1421-42AF-A6CF-EA77707FFDBF}" dt="2023-04-21T02:55:03.797" v="2413" actId="207"/>
          <ac:spMkLst>
            <pc:docMk/>
            <pc:sldMk cId="1846522650" sldId="276"/>
            <ac:spMk id="305" creationId="{C40B61B6-73E8-CC8A-4EA6-7A91887D4D6B}"/>
          </ac:spMkLst>
        </pc:spChg>
        <pc:spChg chg="add mod">
          <ac:chgData name="Miguel De Le Court" userId="d36db037-f62a-4be1-b7dd-67e011f84700" providerId="ADAL" clId="{53631C3B-1421-42AF-A6CF-EA77707FFDBF}" dt="2023-04-21T02:55:03.797" v="2413" actId="207"/>
          <ac:spMkLst>
            <pc:docMk/>
            <pc:sldMk cId="1846522650" sldId="276"/>
            <ac:spMk id="306" creationId="{BF8D0D86-56DD-6AEC-B54A-5DE1E79E11ED}"/>
          </ac:spMkLst>
        </pc:spChg>
        <pc:spChg chg="add mod">
          <ac:chgData name="Miguel De Le Court" userId="d36db037-f62a-4be1-b7dd-67e011f84700" providerId="ADAL" clId="{53631C3B-1421-42AF-A6CF-EA77707FFDBF}" dt="2023-04-21T02:55:03.797" v="2413" actId="207"/>
          <ac:spMkLst>
            <pc:docMk/>
            <pc:sldMk cId="1846522650" sldId="276"/>
            <ac:spMk id="307" creationId="{4B8DB579-B01D-AD27-B8A8-D1990A237ACD}"/>
          </ac:spMkLst>
        </pc:spChg>
        <pc:spChg chg="add mod">
          <ac:chgData name="Miguel De Le Court" userId="d36db037-f62a-4be1-b7dd-67e011f84700" providerId="ADAL" clId="{53631C3B-1421-42AF-A6CF-EA77707FFDBF}" dt="2023-04-21T02:55:03.797" v="2413" actId="207"/>
          <ac:spMkLst>
            <pc:docMk/>
            <pc:sldMk cId="1846522650" sldId="276"/>
            <ac:spMk id="308" creationId="{1422AFC7-9944-D474-3A95-4FC07F012577}"/>
          </ac:spMkLst>
        </pc:spChg>
        <pc:spChg chg="add mod">
          <ac:chgData name="Miguel De Le Court" userId="d36db037-f62a-4be1-b7dd-67e011f84700" providerId="ADAL" clId="{53631C3B-1421-42AF-A6CF-EA77707FFDBF}" dt="2023-04-21T02:55:03.797" v="2413" actId="207"/>
          <ac:spMkLst>
            <pc:docMk/>
            <pc:sldMk cId="1846522650" sldId="276"/>
            <ac:spMk id="309" creationId="{BC55D4FD-76E0-14D4-6049-62DBA367CAEA}"/>
          </ac:spMkLst>
        </pc:spChg>
        <pc:spChg chg="add mod">
          <ac:chgData name="Miguel De Le Court" userId="d36db037-f62a-4be1-b7dd-67e011f84700" providerId="ADAL" clId="{53631C3B-1421-42AF-A6CF-EA77707FFDBF}" dt="2023-04-21T02:55:03.797" v="2413" actId="207"/>
          <ac:spMkLst>
            <pc:docMk/>
            <pc:sldMk cId="1846522650" sldId="276"/>
            <ac:spMk id="310" creationId="{2AE4A810-8B87-7A5E-15F8-B270CB6BAF6B}"/>
          </ac:spMkLst>
        </pc:spChg>
        <pc:spChg chg="add mod">
          <ac:chgData name="Miguel De Le Court" userId="d36db037-f62a-4be1-b7dd-67e011f84700" providerId="ADAL" clId="{53631C3B-1421-42AF-A6CF-EA77707FFDBF}" dt="2023-04-21T02:55:03.797" v="2413" actId="207"/>
          <ac:spMkLst>
            <pc:docMk/>
            <pc:sldMk cId="1846522650" sldId="276"/>
            <ac:spMk id="311" creationId="{D2E9843A-7E8E-BB69-53D8-C3D6ECCC6CC3}"/>
          </ac:spMkLst>
        </pc:spChg>
        <pc:spChg chg="add mod">
          <ac:chgData name="Miguel De Le Court" userId="d36db037-f62a-4be1-b7dd-67e011f84700" providerId="ADAL" clId="{53631C3B-1421-42AF-A6CF-EA77707FFDBF}" dt="2023-04-21T02:55:03.797" v="2413" actId="207"/>
          <ac:spMkLst>
            <pc:docMk/>
            <pc:sldMk cId="1846522650" sldId="276"/>
            <ac:spMk id="312" creationId="{7BC0F249-CF8E-9A94-B985-89DD7A25203B}"/>
          </ac:spMkLst>
        </pc:spChg>
        <pc:spChg chg="add mod">
          <ac:chgData name="Miguel De Le Court" userId="d36db037-f62a-4be1-b7dd-67e011f84700" providerId="ADAL" clId="{53631C3B-1421-42AF-A6CF-EA77707FFDBF}" dt="2023-04-21T02:55:03.797" v="2413" actId="207"/>
          <ac:spMkLst>
            <pc:docMk/>
            <pc:sldMk cId="1846522650" sldId="276"/>
            <ac:spMk id="313" creationId="{C6DD332A-0554-4331-C3AE-A90B0B094EB9}"/>
          </ac:spMkLst>
        </pc:spChg>
        <pc:spChg chg="add mod">
          <ac:chgData name="Miguel De Le Court" userId="d36db037-f62a-4be1-b7dd-67e011f84700" providerId="ADAL" clId="{53631C3B-1421-42AF-A6CF-EA77707FFDBF}" dt="2023-04-21T02:55:03.797" v="2413" actId="207"/>
          <ac:spMkLst>
            <pc:docMk/>
            <pc:sldMk cId="1846522650" sldId="276"/>
            <ac:spMk id="314" creationId="{EA74ED59-997F-B5D1-40B5-6148D84D8A2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15" creationId="{8A08BE52-23FC-143A-6BBF-5B69C261E71E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16" creationId="{D8E084DF-7B94-48D9-6F0D-FAD11314A80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17" creationId="{49C81096-C5AE-347A-9D77-F9B5AD5A9FD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18" creationId="{E4384A65-9F59-09E1-9134-365F40A4274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19" creationId="{3CCAB211-5F22-E844-B604-0716ACF212F4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20" creationId="{E6C72E18-5576-B874-68E7-C08A07D5280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21" creationId="{D59F7A9F-02CC-D70B-77FD-BE61378B67C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22" creationId="{D19E45B8-D443-F5D7-FBE0-0423DFF0657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23" creationId="{F8C23596-2A6E-9AEB-59DC-98D7D44376F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24" creationId="{47504C5D-EF7A-CF67-C249-909FE91D180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25" creationId="{7813FDA8-F0E7-1B45-E6F7-CA75DD047404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26" creationId="{6E288FC2-252B-204D-1571-093E680E9FF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27" creationId="{36DD0F8E-60C0-5880-8869-E1A8EC718BE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28" creationId="{AD6A16B8-30CE-41DE-2760-89C104EE7AE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29" creationId="{807202E6-0BCF-499F-BA05-ED33AAD96FB4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30" creationId="{3BC64F4B-D800-50D0-0622-42C1BC3C5F7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31" creationId="{71BCC3BE-2D4F-C679-190A-AF457E46618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32" creationId="{34D65C39-AFA6-12D7-F269-8204B8A046C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33" creationId="{C56CAB99-DFDF-88AE-D134-F78A41CA73D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34" creationId="{9DEBDA37-0BF1-3473-51D4-53DADF689C5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35" creationId="{7E848B61-F4B9-3792-15A1-919D88986A5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36" creationId="{1B916289-5A1F-50A9-D775-213A61CCBF0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37" creationId="{FE244B5A-15CF-219B-CFDD-F778A455E75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38" creationId="{A14FA390-232F-5184-0785-D77A62632BEC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39" creationId="{A0B789B6-B57F-21DF-7EE8-1EF8890594F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40" creationId="{4A2FDAD2-2C9A-2C5F-1C36-550AA88CF0A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41" creationId="{423BD866-31F1-0245-CABD-393AD0891B40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42" creationId="{09952DE8-C793-A4C5-85E1-C68F8CA2200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43" creationId="{9FC187AB-8DD2-7C4A-12D0-E04044FACCC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44" creationId="{18823A0A-EE90-8928-E80F-4FB4E4AAB60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45" creationId="{8335A7BF-D9DC-1935-909C-9C6DDE0EDDF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46" creationId="{AAF5E5A3-E620-B034-DD55-3D90B091655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47" creationId="{1406289B-F761-ED1E-434B-A72E14DC09F6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48" creationId="{1B2CBB17-6529-DFBD-9987-7C1C97F8B2C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49" creationId="{E06FC3A4-463B-A518-DA2A-8E3F3F47430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50" creationId="{C6619456-697D-320B-EE05-6AA9B70188F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51" creationId="{047FB59E-A063-5C26-CFE6-A71DDDD4150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52" creationId="{BD3F0C87-E87B-3172-F875-6F6E0789AC0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53" creationId="{9D9DC30E-4406-8A06-4F82-8DD0B55F42F4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54" creationId="{68EE9414-9C8A-AE2F-1C92-9252297A225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55" creationId="{2ADB7AEE-221A-F9B3-4212-92F910F0EAB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56" creationId="{839FFDD5-AA87-A404-C048-7029C26E8AA0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57" creationId="{7B806588-766E-DFBA-E553-B6E421BBD24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58" creationId="{0364CBCC-6B2C-4219-BCBF-D3F999FE1D0E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59" creationId="{6E75951C-36DF-CAB2-CA00-8058DEA4DA1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60" creationId="{0C339E3F-7738-A3DD-DF94-81A8AAC5577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61" creationId="{B1CE6053-3892-0B32-5A04-11EFCB3541F4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62" creationId="{92272EA9-F339-DE01-4EED-D99E53DDFC9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63" creationId="{514F11FE-C029-CEF4-6F95-CEE9EB584096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64" creationId="{27491A8D-0941-3DA0-16CA-3DFA690C97E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65" creationId="{C392FEEF-4687-738F-8FD4-5587C0038DB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66" creationId="{E1F675D3-46BD-2A06-F835-928BF999A95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67" creationId="{AC397438-9A93-3362-42DA-CACEAC8B32E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68" creationId="{EE95E4EC-07C0-5FCC-6869-76DAFA0AD6CB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69" creationId="{FD6AE5DB-9FF4-5281-3042-B0AFF785CA5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70" creationId="{023221E2-30D7-D08A-E36C-9E0FD6EA503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71" creationId="{0941520E-0F6D-38A0-D660-6C8FB0D6071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72" creationId="{C77C52D3-2601-472E-2CC0-676CF5A53D49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73" creationId="{5E9DA4FC-CB7F-F127-2651-E4F25B08D03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74" creationId="{A88D5711-A1C8-9D33-F36E-52667D9575EF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75" creationId="{1C3CD081-299E-3922-4E21-9CDA6C328300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76" creationId="{38E747CA-423B-AE25-4B22-47E61FB11BB6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77" creationId="{F99BD860-D9A5-93A0-B9A4-CB03CE0C0C0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78" creationId="{9F20CB94-D5AD-2C71-6683-8716E60EAA5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79" creationId="{668C3829-6098-9276-FACA-9FD01DB1CA5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80" creationId="{6BD388A1-3BD8-862C-E6ED-6B1347B505F4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81" creationId="{58EC0D26-1BCF-9007-B84A-A1E50EC504A0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82" creationId="{21A57441-9554-8D2F-1334-D6FF9A7C6C2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83" creationId="{5EBA00F4-10CC-8507-0DA5-860B50771CD6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84" creationId="{5ED6624B-7C22-8B3F-A567-ADDA565FB0BC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85" creationId="{8964433E-7CBE-1382-B045-0EAE93FE678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86" creationId="{D905B424-C200-DB36-95EA-3FC24B86060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87" creationId="{1873B085-3A39-3CE2-2D04-ABE23264571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88" creationId="{B2505403-3B1C-A80F-E2EA-18A25AC834C6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89" creationId="{7BD688C5-7677-F0F0-4A89-FEF2F2BDFCB1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90" creationId="{51350B70-6FF4-203F-6BBE-605E691E3C5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91" creationId="{844E59B3-045F-D49E-451E-9350D8339E1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92" creationId="{5FBA2844-C037-7A1A-943A-7B46C48953F2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93" creationId="{296C1304-571E-3817-4FE6-DCB1AB22622E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94" creationId="{3DC16634-086E-D170-37CE-43CFEDA54A4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95" creationId="{60FD890B-F804-AEA6-2F94-6D92AE38220D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96" creationId="{EA4E0603-6A75-7979-5DF6-810527C66BD6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97" creationId="{A0B68102-E4D9-31F1-D8E5-135CBCFB350A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98" creationId="{51F4053F-DBD4-7F47-155B-FD1A0F7CE068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399" creationId="{D35F0A02-5BEC-BE72-A963-EF1570B72135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400" creationId="{5D00447E-5ABC-1EB9-FE9B-4277325E4193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401" creationId="{F79B22A8-AA22-A0C7-C420-E58F93161E4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402" creationId="{72430462-94BB-A9B9-B011-527C266D10E7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403" creationId="{6E4BDA1F-817F-4F90-1C62-95058A3EC0C0}"/>
          </ac:spMkLst>
        </pc:spChg>
        <pc:spChg chg="add mod">
          <ac:chgData name="Miguel De Le Court" userId="d36db037-f62a-4be1-b7dd-67e011f84700" providerId="ADAL" clId="{53631C3B-1421-42AF-A6CF-EA77707FFDBF}" dt="2023-04-21T02:52:09.129" v="2396" actId="1076"/>
          <ac:spMkLst>
            <pc:docMk/>
            <pc:sldMk cId="1846522650" sldId="276"/>
            <ac:spMk id="404" creationId="{5772C018-6DDF-9DB4-9EB2-28CEDD8B59A6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05" creationId="{C2C9F356-A07D-0C07-5BCD-7E51E2F40401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06" creationId="{08A76840-7DFD-8CE9-76E0-977A29E6F689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07" creationId="{0830876E-64F6-073E-4739-B935A50A9D93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08" creationId="{6784EB31-4941-77CA-5877-8E5ACB35A145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09" creationId="{C9D87806-A846-4B19-CA15-78611A946944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10" creationId="{5D3C5175-2C44-FDB6-0C87-AAF1A984E75E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11" creationId="{A4EF8B80-F0D7-8151-CAAA-5232E06F8D93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12" creationId="{0F559119-8BF6-1BC2-01F3-62B919DC5549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13" creationId="{3F22348A-DF9A-11AC-2804-FC3254D51C14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14" creationId="{6E97B288-B5D4-BD65-0E13-681B13A135B3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15" creationId="{3BD0F7E6-E346-C4E7-4D3D-750243EB78F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16" creationId="{DD4410CC-558E-F993-50C8-5B7B1E8DF932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17" creationId="{0A7443AB-7F62-584A-CF42-947602B99C1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18" creationId="{96967142-446C-11A1-E539-5E6110741AF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19" creationId="{D7952254-7DD9-0D18-C30C-53A3593DFAB5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20" creationId="{D5839860-7B99-13C1-AEEC-308A5F7DCC8F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21" creationId="{93AE1693-0516-B77F-60BD-B113CA6D0E9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22" creationId="{3A7F115C-F3A8-9222-AAF4-0DD3B255F341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23" creationId="{745658B3-152C-9944-1A8C-53A44838AE20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24" creationId="{E5732C94-FC3F-3515-9D07-B333A432B774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25" creationId="{FD460497-7F31-76BA-7E65-24777AABD60F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26" creationId="{E134DA65-ADA0-2C17-7686-086C7C67E4E0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27" creationId="{EF26E806-2BD9-461E-5679-5DDA5D3AC5BE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28" creationId="{07F898E5-131D-560C-D6E6-3D5C4AA2B56C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29" creationId="{850970B4-41AA-6397-1B80-9E23E4219756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30" creationId="{7105D721-5487-7E8C-E6F9-2762932A7E4E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31" creationId="{E6B3D646-1590-6E8D-A285-CC7168F68A19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32" creationId="{CBFEA5A1-115B-B013-FE44-E116325BAA74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33" creationId="{1A68D7EB-75E0-EF29-1F82-07A0F8D0EE5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34" creationId="{04F54047-37D3-6DC3-9F9C-F323D00AF0D2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35" creationId="{6939A266-E813-E6FA-76A6-B6BF5693CDE8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36" creationId="{776DD60C-718F-CACE-D330-3A1130F91689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37" creationId="{D061CD93-4E93-3334-D789-ABDAB41DD6BF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38" creationId="{2CE637A7-AC06-B185-590C-468F68E1341C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39" creationId="{332D564D-D360-A989-BDAA-07A4A3C2CDE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40" creationId="{D2EB8242-5CE4-F916-C7CC-B978DB201BB2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41" creationId="{48795EAA-E412-C22E-6F68-54BAB32ECB9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42" creationId="{9E8D455B-EF37-7D30-8BAA-8C9FB0BA7670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43" creationId="{4D1B1501-D9C7-CE31-663C-AB08AAFEBAA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44" creationId="{74797DD7-8DA4-9DE5-332C-EBD995A8DE63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45" creationId="{382B44AA-A6E5-F3B4-5AA5-1F8C92264D54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46" creationId="{A4401C5F-5E5C-BC6D-9341-08CA0156D78E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47" creationId="{D0B4861E-2A6D-A15D-A82E-83C37E4CCE3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48" creationId="{FECF6891-43B6-BA12-2C6D-742B86D9DE86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49" creationId="{DD48043C-F74C-7282-D1DE-D9019193F9AF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50" creationId="{A15DD553-0558-BF2A-5208-44B3B1CD6AA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51" creationId="{917C01F2-A987-3F9E-D320-94BFE3AFE39F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52" creationId="{E9A0D41D-F816-7D59-7842-AE0A3C632B8F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53" creationId="{7E306223-F122-1EE2-350F-2F6D77AC471C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54" creationId="{DD81FEEB-A85A-260F-EE70-B714C783CEC1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55" creationId="{F6A7E41F-C97C-2871-4AB6-EE9F0007ECCD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56" creationId="{1EB032CF-3C6E-CC77-C381-394FE3D9160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57" creationId="{B1CF89D4-0ACF-396C-5F4E-32E3FFEEF5F0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58" creationId="{B2EFD107-E8DB-1B5D-97E2-9A43A4F2C448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59" creationId="{EC18538B-636A-4318-2F7A-1F17A84C3BD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60" creationId="{4B41663C-C187-BCDE-75DC-C7C566FACAA3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61" creationId="{73CB4699-ED7C-AC77-B40B-2E132E7CE3BC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62" creationId="{5F213FA4-06B3-CF9F-2B92-80B4FCF60E8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63" creationId="{58AD34FD-0490-B337-D904-60896E6829D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64" creationId="{EE6AAF08-2AD6-9830-640A-339DA7D2B604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65" creationId="{60EEB2A9-AF20-3D3C-C5E4-FD1AED9ED0B9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66" creationId="{3DDEC520-D22D-8FF9-087B-BDE0D4F04EA5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67" creationId="{2B45443C-B41F-64B6-CEDF-41871595726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68" creationId="{4B9FEC36-8DA6-6DC9-D5DC-6D8F0CDE5FF2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69" creationId="{3C1CAD8D-D560-9F14-650B-A7281086E71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70" creationId="{6282D2D1-A464-5C0F-40E3-E0D20A9B4690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71" creationId="{0DC1BC05-C19E-AC55-9D7B-440631520BA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72" creationId="{CE137595-5756-A721-8D8F-95470CF5E1BD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73" creationId="{E0DE5926-4543-8EE4-8B39-D8BACEE1A02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74" creationId="{593A7A04-2AD2-4910-AF33-8E8348CD97AC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75" creationId="{4AD84265-E150-23C4-5BDE-859824286951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76" creationId="{6057C2B4-5223-3184-C165-0B26652907C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77" creationId="{30BA2B05-92BF-FECE-0188-FF21746CFD3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78" creationId="{6FD19647-F005-9D57-9B8B-F711B06C3319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79" creationId="{727EB5E1-9220-6B33-373A-579291281628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80" creationId="{52918176-94DE-DE91-6143-C0E955529940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81" creationId="{3EF47338-2C28-9E7B-B98B-FAAD18EEABA4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82" creationId="{2817ADF2-842E-ABCD-CBDF-4FB7B7A5EF7D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83" creationId="{57BD35E0-A2D1-5695-82D6-2FE0840E5EAE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84" creationId="{BDA2E848-1CA9-5A01-A7E4-02027FB93F55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85" creationId="{E46114A2-3A36-8FE2-E8AB-DE62375E7ED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86" creationId="{9AEEA25D-1D58-F02A-787C-ACE467A2045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87" creationId="{C8C4A18F-5629-7E21-9511-5214E774654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88" creationId="{C577D1B6-7839-0A7D-66BC-7D06E0411315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89" creationId="{DEF1F2F9-B35E-FC00-82C9-73C61F17E678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90" creationId="{911954DD-574C-5EE1-29E8-49E3025E263C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91" creationId="{A82669AF-AC75-7092-C4E8-CAF4D04B841F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92" creationId="{DFA33041-4979-AFCB-85EA-4B43E4B673BE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93" creationId="{6953E7A1-7D4E-8221-4D8D-558CC33DBE2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94" creationId="{E3F29809-59F0-00CE-12AA-FE3FB665EB0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95" creationId="{6C96EC67-A695-7B15-C82C-F3AC5091EE46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96" creationId="{2D1EA559-86A5-90D9-FBCB-86F2FE9856AD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97" creationId="{489743DE-2B60-6475-D2BA-378B5C866FD1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98" creationId="{A3635A20-77F5-E467-7119-6A918A8E8550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499" creationId="{901F226D-95AE-83ED-0CA9-EB56C7C5D119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00" creationId="{8E287054-33E8-3431-57A6-7094EE29AED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01" creationId="{F4152A33-1643-E9F5-64F1-2C9239445722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02" creationId="{1D4EC2C5-9B23-4278-290F-40F5526E8E55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03" creationId="{E6C08174-0168-E89A-8030-08E98EE311F8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04" creationId="{24BD8FCA-CEDD-82DB-3B15-DF7D76D21102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05" creationId="{9FE856D6-48B3-1601-5680-A3B5F2F21525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06" creationId="{B4C0B599-5B09-9EFC-01D5-26BA026CED1E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07" creationId="{9BCFDD82-2269-E87A-C7E3-D61BDCF838C6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08" creationId="{4A2E2054-9D0F-8E1D-7C21-5E5CABA9A5AC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09" creationId="{D7B25794-3649-BF32-42D7-8225ADE7F8C2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10" creationId="{C09BAA03-2AF9-DA1F-2A5E-3EDA5E4EBD91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11" creationId="{9BEF892E-9260-3186-58AB-DB34243D81A5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12" creationId="{592FB4B8-4DB7-5BF2-A5B2-A3252A4ACA7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13" creationId="{F46E56BB-3A0F-B3E6-2321-DE9E7A885193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14" creationId="{A02105A8-8850-9868-7B6B-A3DD084B16C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15" creationId="{372463C6-7372-2847-F4F0-576BC8CFE390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16" creationId="{BCD69678-B6B5-14C8-C4E1-63E5BC2EBD8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17" creationId="{3D150B77-2673-D360-0503-4DDF64460983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18" creationId="{2381C1E2-6B7B-8149-1F49-70C6F9DC66A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19" creationId="{93115593-CCC9-642F-4270-5E84C919C55F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20" creationId="{8E2BEF06-5527-2871-22D3-92DC4B925DD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21" creationId="{1F6463AD-86A4-4459-6C83-E915A21B14D0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22" creationId="{2C89E7FD-EC33-BFB8-B6BD-1021A3C5A1FC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23" creationId="{EDA6F5F8-263B-49F3-AB30-1F86FA6385D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24" creationId="{5925CC68-1640-05C2-EEA7-1CD0ADDDF75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25" creationId="{B0A9870F-6D37-72BC-A11C-AE9DBD7E7D11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26" creationId="{30AD93EC-0A7B-6A12-2831-EC7480ECDCE4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27" creationId="{06A96661-400F-C34C-1C38-CA7D3681C9DF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28" creationId="{852BFDF2-9769-0F32-551A-4901537FEF40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29" creationId="{5CF9A925-5FE5-4EF5-6439-76C228B8A0D0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30" creationId="{0B49C57F-522C-1808-17FA-E3C8AF626CA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31" creationId="{31C16519-7154-282B-E2C6-8C8AC3708733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32" creationId="{776A3DDE-B2B8-ECC6-62C0-E03CF4BF1FAD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33" creationId="{88C238B5-1854-7C86-3740-CCB8C40A597D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34" creationId="{3542CC3A-EF81-DF69-3B9B-828F75CA9B94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35" creationId="{08DA0106-C628-6D76-15E6-2EB8A9AD1FA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36" creationId="{3DBE7011-553A-6A8D-B405-65DE1397BE62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37" creationId="{457376F9-057D-E53D-E8BB-C8CF8255B9C5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38" creationId="{465DC28B-C373-C205-6BC0-F287BAE76458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39" creationId="{6ACBA830-5A86-7279-3880-CF4554C281D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40" creationId="{FE72F585-AD67-49AF-F762-27449E23A561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41" creationId="{9A85FFB7-79D9-4137-7FB4-C982343E4C56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42" creationId="{6DF0D0FA-9C92-6BC7-AAC1-2C44A292DFD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43" creationId="{24297007-97F0-E744-A9F0-77E70BB838ED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44" creationId="{5613ED1D-1B38-1E92-2A36-41643E4B8289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45" creationId="{6565F226-B2DF-056D-219E-04D581F18208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46" creationId="{E9D39F28-BF5E-A4FE-04DB-C67ECB792CB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47" creationId="{20D1C536-3518-C656-36AB-233C6C1285CF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48" creationId="{639FBA71-5040-009A-52FD-E5FB1B1BF19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49" creationId="{B5214768-ACBA-90BA-622F-685F1A7BF63C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50" creationId="{68319AB0-7A42-0F8B-E0B3-1C5F5058F2BC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51" creationId="{3EBAB4B2-013B-8B39-35CF-042E4C61D08E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52" creationId="{B0120AEB-017E-5E43-1143-D483B3378E82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53" creationId="{9CAF5B76-5D52-A39C-3F22-4929B4B3B07D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54" creationId="{4C6C9D8A-7D36-3227-92C1-DC1E931AFF76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55" creationId="{9ABC6BFF-0D55-0773-ED5B-774336588D48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56" creationId="{5043CE13-BC90-A94D-C1F9-7AEF86C4E39F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57" creationId="{082F83F7-506D-1991-AE86-52BF36BEA2B6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58" creationId="{3D91EBC3-14F7-9E30-7CC8-63E56DCD281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59" creationId="{000B2623-254C-5B39-7BA9-386F14182CBE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60" creationId="{90DFEB08-DDA2-153E-7802-B2B107FFFACD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61" creationId="{84D8CA8B-B666-B455-7F49-154F83CA7F51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62" creationId="{004A79D7-B457-FBD3-7F28-F7A9BB70EE98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63" creationId="{05E9FBC8-8341-DA85-558B-9B6791F749F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64" creationId="{2C7ABC54-9133-B34A-9A8F-6E5A5EC1E89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65" creationId="{40C92908-7B31-E932-06E6-F0AA9D693E68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66" creationId="{375DBBEC-7888-3D14-DFCF-E2D8958DD061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67" creationId="{92CCDDC0-74E8-B8E7-1BD2-EB5509900CF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68" creationId="{746038E8-DAFA-AE7D-4156-6328B5C6BC1E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69" creationId="{BE9E30D5-254C-75A9-6E5C-03E4B7ADB02E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70" creationId="{7997DB84-BEB3-9874-C8DB-354865CD1D90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71" creationId="{486ADFC5-8D0C-4E02-20B8-96572964D1A8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72" creationId="{89413B75-3CD7-5BEE-6ADA-AE4ED07C6EFF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73" creationId="{81C454DE-45C2-AA7B-83EE-77B825667C41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74" creationId="{8F63F764-BEAE-8C0B-6962-B72AB9373E04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75" creationId="{ACE37076-425B-6BE7-EE15-BF9ADF8CE565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76" creationId="{1B6A45B3-DDE2-B5F6-B7BA-534348544F3D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77" creationId="{4465109B-F25E-D261-B63D-F5D7B9169073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78" creationId="{B1CC5E3A-0757-4450-D01C-025802A3BB0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79" creationId="{96C67A96-CF34-3E74-2617-C39042F9FEBE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80" creationId="{82ED5081-AAD3-4AE4-C56B-824C05EC8AEC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81" creationId="{9A80F37D-7C0D-8A48-482E-78B6BAE7835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82" creationId="{DA07A58F-9AE1-DC29-84EC-A00FD3DE17A3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83" creationId="{5E35A7A3-4154-C028-A6A2-EEAE10AACEB6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84" creationId="{759A91D8-84C1-6D4E-E9BA-3DEF92D30FE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85" creationId="{3BC6F1DA-D662-1A0E-787E-4406A5994170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86" creationId="{2152EFE8-5F49-DEF4-8441-D520F58E76D9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87" creationId="{3E1B18BD-5617-24BC-92EA-339BA3C84332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88" creationId="{858911C2-973D-F3F2-FFCC-DA3CDD547AC6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89" creationId="{7AA9FD08-19BA-CA76-E5F9-E756DDC454F3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90" creationId="{F33E2A6A-C248-CD9E-894C-F54AF7F409D5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91" creationId="{F7B66BC1-212D-65B5-764B-F051676F5A09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92" creationId="{7EDDB95B-4E8B-44DD-CB85-3F7E7E87B4FE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93" creationId="{A9325970-CDD4-EF0C-F3A8-4F96CB9B81A0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94" creationId="{B10F6D5F-7DBA-9953-6AAF-5518D641359E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95" creationId="{C1BE3F0E-92B7-1A93-B1FF-528A34F36B0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96" creationId="{D5F65E8C-3965-5B65-49B2-880658EED61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97" creationId="{0B4F678F-2CF4-90BA-00A0-8D7DC45702A1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98" creationId="{F70BC85F-58D8-D02B-C90B-A3A0F68D5011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599" creationId="{A874FE9E-4A06-B52F-D06C-22B31921FD21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600" creationId="{33702F02-29D8-44D0-C33C-3FFDC96F66E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601" creationId="{C1E99C1F-2C5F-6B44-C2CC-CC424F8F0FD4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602" creationId="{3A787591-0C4C-20C8-A9EF-7A038DD06804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603" creationId="{E2044045-0D59-A907-08EC-E2A17734DBD8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604" creationId="{DE55321E-CF43-58B4-A238-E7319E068E2D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05" creationId="{4F1C7097-1881-8086-AB9F-3929935294DD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06" creationId="{4F0BD7EF-D03D-4965-830E-B2DC7139D139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07" creationId="{02156380-4908-161D-CF40-D285F9692B62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08" creationId="{CD90EEC7-E827-6A7D-3C64-AC82F7B42961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09" creationId="{BB7D48F4-346F-F702-327D-C68A3EE967E5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10" creationId="{F290A3E9-3F74-8F6E-1079-A459DCD6174E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11" creationId="{A53732F0-C17B-B181-D735-3C53B806CC08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12" creationId="{EF338737-191E-4C04-32A0-539BE990C5D3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13" creationId="{658CEB49-74DE-227D-1F5B-B97D95ABDD1D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14" creationId="{2529791D-18C0-2FFB-51CB-8D5422B69D15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15" creationId="{0C4B67A1-37D6-998D-E282-B1643290C0A9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16" creationId="{984B6CF2-2234-0BE1-5DBE-E4262A564754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17" creationId="{1177A678-EAFB-FFCC-E73A-A59FEC5243DA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18" creationId="{D78BC75B-E7B0-12CC-9710-BC13D2F19B88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19" creationId="{F93AF151-8666-8E2D-FF7D-99ED791B3961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20" creationId="{8B3932C3-68D4-709F-2D42-58D8DDA1D8C2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21" creationId="{690ED5FE-065B-0ED2-7E85-87307BD70E3B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22" creationId="{03FEC9EA-7835-7D54-CE65-5A7E95F685B7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23" creationId="{C2600E9B-A151-094A-EEEA-F0D3904CCC4C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24" creationId="{27EE106C-D23A-BE2C-FB7F-A6A0CA63BC8B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25" creationId="{32AB99B0-D162-A09F-05AF-4BB8C5C5B662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26" creationId="{CD316125-B592-4FA7-3D77-BDE8446ABAFB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27" creationId="{620652F3-31F9-FF2B-2956-D0256502E5F1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28" creationId="{9EB2F4B3-3321-973C-E74F-8083B024DEDB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29" creationId="{C93D66F6-83FC-19AE-50C4-EE7843F6B68D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30" creationId="{922F93B8-53EC-057B-852E-E3EA7886D764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31" creationId="{11160194-5B6C-7792-A578-79A2851BC3F6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32" creationId="{D52D6EDC-E920-06F4-6911-FA9A1D14FCD4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33" creationId="{6E3107F8-4C57-1A37-F340-701619BF2620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34" creationId="{0494ADB2-E5B5-5A56-68CF-F4173E6E8B1C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35" creationId="{B638B733-E69F-EEFE-5F27-1F940A3445EB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36" creationId="{27FD2C47-7366-5512-F419-29A455A4347E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37" creationId="{9985D365-2775-EEE6-5E0C-137E6CCB6030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38" creationId="{557321E7-2BCE-A7EC-ED07-1C079CA65A14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39" creationId="{34B42AE0-769B-8E77-0C65-11A06A691F78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40" creationId="{75BEEB62-3035-AA32-91D1-2AD1C50005E6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41" creationId="{96EC5AC2-1DB0-9AFD-E83E-8B543D83FAC8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42" creationId="{9034A5D2-AF9A-EA40-61F3-83F6604D5AAE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43" creationId="{4DA3953E-1548-97A7-873A-384BD2EC88C9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44" creationId="{AA3D7C41-B33D-73D9-F0BF-1FF91DD2CAD6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45" creationId="{87F46E92-F0E1-F76A-AC87-EA1AC77B886F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46" creationId="{A9BF53C9-2333-559D-6C0E-DB7DE24719A7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47" creationId="{A7AE6044-2AE6-023E-C831-D20021946B4F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48" creationId="{FCE97F1A-1720-EB0F-FD69-2C7BD8F0F1DC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49" creationId="{06D7B3F9-E662-9689-A30E-76C4DA11F10F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50" creationId="{74A01984-DBF5-4CA4-E829-0B8D62071F07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51" creationId="{015F4D5D-9389-81B8-A97C-200600E42B56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52" creationId="{6F37A0F1-E0A0-66B2-DE82-9553D41C3A3C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53" creationId="{0A1F2B79-5695-E773-FA23-0F10FF062672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54" creationId="{A1BA7707-E4D6-5209-B6F4-8BEBB44083B4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55" creationId="{321BC2E2-DBD5-C0AD-AB01-DBA73C34D179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56" creationId="{2D488E13-792E-83B4-1BDE-9A4DE5957E8B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57" creationId="{B76F2E76-848E-4BAD-4AB8-14599D075899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58" creationId="{23CE201D-71BC-D49E-7CAB-4763C0D4A370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59" creationId="{51B30870-81B6-14B5-B43C-7AC3490300CE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60" creationId="{46341B8E-F8B6-573D-3E22-227DC3AA3E67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61" creationId="{2FDD4142-5988-C3C4-86B8-EC3EACF6F8BF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62" creationId="{DE79536C-898D-2833-E087-B8B8BC309DC4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63" creationId="{8CB92C4A-6305-C646-8779-685F49035A6E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64" creationId="{9841DCBF-6D26-CFAF-0244-39E576C0E9C4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65" creationId="{DAA2B781-40E7-7C9C-AE6C-B541A0F194F0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66" creationId="{E8411D3B-2192-7464-A6E9-755C563EC82A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67" creationId="{0D4C346C-9B25-6621-EEAD-1CA94B2A5E6D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68" creationId="{FCCC945D-3B04-7E87-605E-B0C4ED8E02B1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69" creationId="{29F8B083-24C0-453B-D8EA-C05FD6C9037D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70" creationId="{EEC9E56D-93B9-85EC-E022-999FF29F955B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71" creationId="{BDA5E7DA-0236-7AAF-5A93-46B778119759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72" creationId="{A81BBB0C-0BE5-FEEB-4624-0095EE3524EF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73" creationId="{294275DD-C451-830A-D172-61B4FC0858D7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74" creationId="{AE3B3811-8139-EC6E-777C-687DE78DC84E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75" creationId="{34F09EFE-EF6D-DF4B-C858-96BF444D356B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76" creationId="{9751030F-B002-1B89-9789-68B8F890F4A7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77" creationId="{519A2653-BF30-D61E-3AA3-B09CE3B5E66E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78" creationId="{24625678-1E01-0E1A-0CBA-0F976F903015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79" creationId="{57DC32FC-C5E0-33AC-93D0-B67AD1B77E98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80" creationId="{CE9F488A-0D15-390E-2E01-B43F497E76AE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81" creationId="{A431A0E9-E585-B542-3B01-2382F9F76F5A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82" creationId="{A4863233-A263-8442-AE0C-5EF57BDF3F0D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83" creationId="{41999797-F435-1116-A89C-1D482A49E69C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84" creationId="{F1C9724F-C6F2-3722-FC92-33DD0E6E0296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85" creationId="{A59F8ABB-CD7A-46AA-7C5B-0C67966CC479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86" creationId="{4E004C58-22FE-4017-BCBA-5D5738A3F761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87" creationId="{8B9313E3-4141-3372-ED47-EFCBBE0E944B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88" creationId="{C1A7EF90-9027-846F-1D9F-45DFD8D1AFC1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89" creationId="{28DA3ED7-C9D0-FAB0-1428-1C16012384E9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90" creationId="{0ADA612F-B71D-0DDF-9439-466CD8EB55BB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91" creationId="{6FADF820-F089-CA00-6DE4-2758AA69E715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92" creationId="{29EF1034-3BAD-8C0E-8B07-C571F9F721DA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93" creationId="{A9A73E42-F613-0D88-19D3-70FBE5CDD273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94" creationId="{9BAFCD06-5E39-2ABE-A5C3-91796C60C8EA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95" creationId="{0897F7EA-5FEF-FF2F-D8DE-F97DEC42F78C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96" creationId="{C3AC8EED-9D77-FAB0-881D-6895FD76EEFA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97" creationId="{9F968DBD-E969-CDD9-2647-B3875E60D49B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98" creationId="{BA7947B7-DA9E-C81C-A725-CC0A2108CD59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699" creationId="{FC407DEE-2512-4728-87B3-EB598EA39AD7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700" creationId="{E7F85FC7-5588-2F96-7D34-3D237660402B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701" creationId="{1825AC7A-C0BE-7CC1-8351-96A8D14A047D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702" creationId="{02ED3E3C-4974-9138-69F5-9075AFCD8EA7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703" creationId="{99DB363D-EFA2-7D81-61FE-9913EA1D945A}"/>
          </ac:spMkLst>
        </pc:spChg>
        <pc:spChg chg="add mod">
          <ac:chgData name="Miguel De Le Court" userId="d36db037-f62a-4be1-b7dd-67e011f84700" providerId="ADAL" clId="{53631C3B-1421-42AF-A6CF-EA77707FFDBF}" dt="2023-04-21T02:52:28.604" v="2400" actId="1076"/>
          <ac:spMkLst>
            <pc:docMk/>
            <pc:sldMk cId="1846522650" sldId="276"/>
            <ac:spMk id="704" creationId="{E3120DCA-B339-A586-AC22-E6030A975EA8}"/>
          </ac:spMkLst>
        </pc:spChg>
        <pc:spChg chg="add del mod">
          <ac:chgData name="Miguel De Le Court" userId="d36db037-f62a-4be1-b7dd-67e011f84700" providerId="ADAL" clId="{53631C3B-1421-42AF-A6CF-EA77707FFDBF}" dt="2023-04-21T02:52:22.064" v="2399" actId="478"/>
          <ac:spMkLst>
            <pc:docMk/>
            <pc:sldMk cId="1846522650" sldId="276"/>
            <ac:spMk id="705" creationId="{551FBA16-18F2-F904-3D3C-24D98F834F9F}"/>
          </ac:spMkLst>
        </pc:spChg>
        <pc:spChg chg="add del mod">
          <ac:chgData name="Miguel De Le Court" userId="d36db037-f62a-4be1-b7dd-67e011f84700" providerId="ADAL" clId="{53631C3B-1421-42AF-A6CF-EA77707FFDBF}" dt="2023-04-21T02:52:22.064" v="2399" actId="478"/>
          <ac:spMkLst>
            <pc:docMk/>
            <pc:sldMk cId="1846522650" sldId="276"/>
            <ac:spMk id="706" creationId="{3BCFA083-9481-D7DC-F48D-3E88E09C35A1}"/>
          </ac:spMkLst>
        </pc:spChg>
        <pc:spChg chg="add del mod">
          <ac:chgData name="Miguel De Le Court" userId="d36db037-f62a-4be1-b7dd-67e011f84700" providerId="ADAL" clId="{53631C3B-1421-42AF-A6CF-EA77707FFDBF}" dt="2023-04-21T02:52:22.064" v="2399" actId="478"/>
          <ac:spMkLst>
            <pc:docMk/>
            <pc:sldMk cId="1846522650" sldId="276"/>
            <ac:spMk id="707" creationId="{6F73F962-6AA4-2DA9-DC92-4B0F80378007}"/>
          </ac:spMkLst>
        </pc:spChg>
        <pc:spChg chg="add del mod">
          <ac:chgData name="Miguel De Le Court" userId="d36db037-f62a-4be1-b7dd-67e011f84700" providerId="ADAL" clId="{53631C3B-1421-42AF-A6CF-EA77707FFDBF}" dt="2023-04-21T02:52:22.064" v="2399" actId="478"/>
          <ac:spMkLst>
            <pc:docMk/>
            <pc:sldMk cId="1846522650" sldId="276"/>
            <ac:spMk id="708" creationId="{B8BDEE9F-F9DB-894C-98D4-F767BE0CF0E6}"/>
          </ac:spMkLst>
        </pc:spChg>
        <pc:spChg chg="add del mod">
          <ac:chgData name="Miguel De Le Court" userId="d36db037-f62a-4be1-b7dd-67e011f84700" providerId="ADAL" clId="{53631C3B-1421-42AF-A6CF-EA77707FFDBF}" dt="2023-04-21T02:52:22.064" v="2399" actId="478"/>
          <ac:spMkLst>
            <pc:docMk/>
            <pc:sldMk cId="1846522650" sldId="276"/>
            <ac:spMk id="709" creationId="{3A42A075-A7DB-E443-6D10-C0B754504537}"/>
          </ac:spMkLst>
        </pc:spChg>
        <pc:spChg chg="add del mod">
          <ac:chgData name="Miguel De Le Court" userId="d36db037-f62a-4be1-b7dd-67e011f84700" providerId="ADAL" clId="{53631C3B-1421-42AF-A6CF-EA77707FFDBF}" dt="2023-04-21T02:52:22.064" v="2399" actId="478"/>
          <ac:spMkLst>
            <pc:docMk/>
            <pc:sldMk cId="1846522650" sldId="276"/>
            <ac:spMk id="710" creationId="{228F4B54-0DA2-9DF2-83F7-E092FD1CD618}"/>
          </ac:spMkLst>
        </pc:spChg>
        <pc:spChg chg="add del mod">
          <ac:chgData name="Miguel De Le Court" userId="d36db037-f62a-4be1-b7dd-67e011f84700" providerId="ADAL" clId="{53631C3B-1421-42AF-A6CF-EA77707FFDBF}" dt="2023-04-21T02:52:22.064" v="2399" actId="478"/>
          <ac:spMkLst>
            <pc:docMk/>
            <pc:sldMk cId="1846522650" sldId="276"/>
            <ac:spMk id="711" creationId="{D4A2F262-6BF7-2CED-4F22-64C1E0D7ABC8}"/>
          </ac:spMkLst>
        </pc:spChg>
        <pc:spChg chg="add del mod">
          <ac:chgData name="Miguel De Le Court" userId="d36db037-f62a-4be1-b7dd-67e011f84700" providerId="ADAL" clId="{53631C3B-1421-42AF-A6CF-EA77707FFDBF}" dt="2023-04-21T02:52:22.064" v="2399" actId="478"/>
          <ac:spMkLst>
            <pc:docMk/>
            <pc:sldMk cId="1846522650" sldId="276"/>
            <ac:spMk id="712" creationId="{B7A01F7C-B585-EF77-A76F-070805ABBB07}"/>
          </ac:spMkLst>
        </pc:spChg>
        <pc:spChg chg="add del mod">
          <ac:chgData name="Miguel De Le Court" userId="d36db037-f62a-4be1-b7dd-67e011f84700" providerId="ADAL" clId="{53631C3B-1421-42AF-A6CF-EA77707FFDBF}" dt="2023-04-21T02:52:22.064" v="2399" actId="478"/>
          <ac:spMkLst>
            <pc:docMk/>
            <pc:sldMk cId="1846522650" sldId="276"/>
            <ac:spMk id="713" creationId="{7CAD1A41-37CD-4F48-A1DF-26C5C4F0891B}"/>
          </ac:spMkLst>
        </pc:spChg>
        <pc:spChg chg="add del mod">
          <ac:chgData name="Miguel De Le Court" userId="d36db037-f62a-4be1-b7dd-67e011f84700" providerId="ADAL" clId="{53631C3B-1421-42AF-A6CF-EA77707FFDBF}" dt="2023-04-21T02:52:22.064" v="2399" actId="478"/>
          <ac:spMkLst>
            <pc:docMk/>
            <pc:sldMk cId="1846522650" sldId="276"/>
            <ac:spMk id="714" creationId="{EF0D40D7-3529-265B-752A-4F709F8B0C74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15" creationId="{0BEC55C6-9733-9410-7C82-6B56D84F5D2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16" creationId="{6467B8D3-F844-24AF-913B-9DDAFC4B3A8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17" creationId="{42733E92-679B-1EB8-8A53-8BE96298A9F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18" creationId="{B57BB27E-BBA6-561B-0CB2-100A5BAF9853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19" creationId="{196EE041-23EF-0D2B-CFC9-A9D38F6095E8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20" creationId="{3CE16D65-4015-9C8E-ECD2-E150BD10DD5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21" creationId="{2558CD52-0801-7FC9-4C61-AD52B7F24301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22" creationId="{DA4AF65B-A83E-55C3-4FF4-179814098DD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23" creationId="{E9F50148-5AFE-6EAE-3EB1-9C99CB9857AF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24" creationId="{AF255AF5-145F-3680-55D6-F43851EC756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25" creationId="{64B6D5C4-0BD8-701F-8DAA-9BA2484D530D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26" creationId="{E9A85091-07EC-B4AC-9193-1F76D63958FF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27" creationId="{D77B815C-2861-0E6A-F2B7-A79E8047ED44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28" creationId="{D752E48F-67CF-EA71-53A4-0FC16CD5D336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29" creationId="{901FC175-E8AC-1B01-A709-DAE3D33A16C6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30" creationId="{3517D358-4DD6-E10B-A11A-B84B7C13AD98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31" creationId="{C58398DC-4D30-9D08-B846-1FDBCE8AEA13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32" creationId="{3B9DA867-1446-299D-22F3-0D350DC6A8B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33" creationId="{A020B71E-A0C6-CBA9-2B3E-E1FD686C513D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34" creationId="{3BCFD374-7E79-BE44-A57B-E25FE4577DE0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35" creationId="{F18522EE-C8EA-AA04-6CD7-4451F73C5B4C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36" creationId="{E3B2395E-A81F-3349-EF0B-77DA0C1C2F39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37" creationId="{7A1E76C9-C26B-E3C4-CCFC-759257BF155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38" creationId="{46BA3968-0589-A260-D6C8-6E032C8A185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39" creationId="{56A029B6-7C68-FC6D-06C5-9B3B4A9EEFBE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40" creationId="{1D8B4B24-7ADF-AED0-E106-3880E05A9350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41" creationId="{AE9B09C1-8ABD-77F2-EBB1-696D0B4E49BC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42" creationId="{7E1A7513-9D3E-D318-F75C-414DA408FA4C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43" creationId="{80AAA60B-707A-38F0-4F2C-6D94F7D7CC59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44" creationId="{1CA25A40-27D0-C8BE-3C51-8A764B56041C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45" creationId="{18EC487F-7A84-13F8-4C23-93B82DB01D52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46" creationId="{AD2B896E-7BB3-47B6-1CB3-28D6D3CFEAD5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47" creationId="{E0C2DE93-19EC-38B7-241B-F392D298ACD3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48" creationId="{A450A9A0-88CD-5DC8-23B1-DB7035D80ED3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49" creationId="{DF8876D1-58D7-7FED-841F-79C28C3F4CD9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50" creationId="{05540084-09A4-D2AD-6B2D-F94D3263102D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51" creationId="{B263A751-5ADE-6E5D-B934-1EE8A9955A1F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52" creationId="{27147D5A-C044-D9D0-E78A-2478A4E2D033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53" creationId="{56398889-619D-D8A1-F849-9F6D1B45A772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54" creationId="{26ACC052-9223-FAB3-BFCA-D81C5B65851F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55" creationId="{8BAE0BFA-CC39-8E27-B9CE-C10444FA1B5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56" creationId="{1117E56B-F520-B171-5672-A9FA2808DAC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57" creationId="{A28E5773-C52D-B905-3394-331BB2553882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58" creationId="{3B6362F0-6A58-4EF2-CE6B-748E232ACFD1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59" creationId="{134C3EBF-8C63-D8CA-A9D0-72642B3A2C8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60" creationId="{82A57E1D-50D9-89DE-7B33-A2B83FFC3723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61" creationId="{835A7F98-FBE8-E400-DDBE-963487146D72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62" creationId="{672B7118-8D36-936A-1E19-2FAE5EC9377F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63" creationId="{99E90FB7-F325-3D57-72BE-C52AAAEF9B4D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64" creationId="{8A53613A-F6BE-94BC-A0F6-226FA61BF416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65" creationId="{1F61A8D5-B975-6F8B-2F1B-85AB12B1B29F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66" creationId="{9124B9E8-46E3-8A39-8E40-F844B8D0D2EC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67" creationId="{989E35CA-999C-85F9-D066-1FB9B57E6E5D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68" creationId="{69DA6AFF-DAE6-90E4-4BD6-331F3E771884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69" creationId="{9A4B6FE7-B074-EDB5-AD31-02D3E4C74B63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70" creationId="{FA115A2C-22BA-42A2-F644-5CCBC69F7B61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71" creationId="{759113B3-4EF9-F86B-617A-62D6478B00E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72" creationId="{12CD0327-57E2-2799-39E0-AA94BAB835F8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73" creationId="{3BB75C94-F3E0-CBFF-3E2A-9F0B41A41C9C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74" creationId="{B954F591-3F5A-5F3F-BE8A-182519D6E7B9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75" creationId="{8BB56B82-E7F6-FDC2-B3BA-822C71B2F685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76" creationId="{36995CC3-748C-CD67-3E45-B5D4731E1D6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77" creationId="{747BE195-665A-818C-2B43-1335D4B4241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78" creationId="{610CAEF5-1DA8-354E-FD02-C6E16C0FD339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79" creationId="{3DACEA88-63B5-B674-DE71-1BE782773F39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80" creationId="{E7259BA2-C3C4-3EB9-0D0A-CC11B34AB396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81" creationId="{823D1702-7106-5337-37A4-5A8D2E6197AC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82" creationId="{A28EB31B-AC6E-CA01-AADD-704B0D563192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83" creationId="{D2294EEE-2894-8EEF-9A7B-8E672AA918B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84" creationId="{4B217114-FC59-A90B-E30C-BD98A7CDD572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85" creationId="{2A536D09-F52C-4698-7089-25365B8A82AF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86" creationId="{6098D638-0177-3D01-23D7-126752F822B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87" creationId="{883EDD18-2C3C-14F9-2DA9-698AEF8C608B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88" creationId="{50C1392B-0B59-4C8D-3F78-50C659B05D7A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89" creationId="{EA4578E4-0D7A-34BD-1266-DB86517ADEEF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90" creationId="{E909DB96-6833-33C6-4D7A-22E09261132E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91" creationId="{77411C35-D5F3-E97D-4903-29E8DFB4585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92" creationId="{F83A6461-1049-8AC3-B017-F7C623D8F9A6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93" creationId="{FE4C77F5-C033-5817-4EF8-252950AD6730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94" creationId="{ABC365F4-8F6A-ECD3-CB90-58FEABCA66C5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95" creationId="{0375335B-F4B8-A826-2456-658826E75A2E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96" creationId="{47BF2415-3A72-FAD2-4E0D-75E785D610ED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97" creationId="{FBCFDABB-1024-23D5-F480-D4C20FE7EE75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98" creationId="{CA9882D5-C08D-957D-E278-9F79CB58930C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799" creationId="{4285ADDB-CBF7-FFE9-0DA3-20DAA5B24121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800" creationId="{BB8DFCAC-1161-8E83-1C28-F67A9B6E975C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801" creationId="{3CF31B56-3170-6818-AE36-368EDE9E2114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802" creationId="{4AAC7915-31E6-0852-7A90-BFF457F7B697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803" creationId="{895EFD95-438A-C0F2-06EC-56A49E83915E}"/>
          </ac:spMkLst>
        </pc:spChg>
        <pc:spChg chg="add del mod">
          <ac:chgData name="Miguel De Le Court" userId="d36db037-f62a-4be1-b7dd-67e011f84700" providerId="ADAL" clId="{53631C3B-1421-42AF-A6CF-EA77707FFDBF}" dt="2023-04-21T02:52:18.658" v="2398" actId="478"/>
          <ac:spMkLst>
            <pc:docMk/>
            <pc:sldMk cId="1846522650" sldId="276"/>
            <ac:spMk id="804" creationId="{0A11821D-FF8D-449F-E690-1164364E26DD}"/>
          </ac:spMkLst>
        </pc:spChg>
        <pc:spChg chg="add mod">
          <ac:chgData name="Miguel De Le Court" userId="d36db037-f62a-4be1-b7dd-67e011f84700" providerId="ADAL" clId="{53631C3B-1421-42AF-A6CF-EA77707FFDBF}" dt="2023-04-21T02:55:11.855" v="2414" actId="207"/>
          <ac:spMkLst>
            <pc:docMk/>
            <pc:sldMk cId="1846522650" sldId="276"/>
            <ac:spMk id="805" creationId="{BE5DFF4E-79F3-A807-73C3-C0CA9AACA8D1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06" creationId="{11F649F6-1CF1-E9B6-5294-022CC3F295C9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07" creationId="{49712C25-4846-DCEC-CC24-95A73AE41863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08" creationId="{08792427-4B44-03C3-8626-98464DBF92CE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09" creationId="{A736692D-7E69-2E2E-2569-05EBB3346FA8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10" creationId="{093D0F88-9DBC-B24A-1621-1AA2E845DA5D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11" creationId="{75CB17AA-21A4-F873-96F3-894F6720EE6F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12" creationId="{FA953756-2DB0-6B8B-54FA-A4099D921E76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13" creationId="{066896F5-8AA4-153F-55E5-3FBC79EBB573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14" creationId="{77C43FD5-0474-21AB-253C-A4BAB079E919}"/>
          </ac:spMkLst>
        </pc:spChg>
        <pc:spChg chg="add mod">
          <ac:chgData name="Miguel De Le Court" userId="d36db037-f62a-4be1-b7dd-67e011f84700" providerId="ADAL" clId="{53631C3B-1421-42AF-A6CF-EA77707FFDBF}" dt="2023-04-21T02:55:11.855" v="2414" actId="207"/>
          <ac:spMkLst>
            <pc:docMk/>
            <pc:sldMk cId="1846522650" sldId="276"/>
            <ac:spMk id="815" creationId="{7CAB16F3-F394-4493-2CB6-5EFEB5515A48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16" creationId="{E288E461-11D0-E4B6-4B6F-0760DFDC02CE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17" creationId="{D61556EB-5E36-87BB-5260-0494F16238CA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18" creationId="{B8B65ED1-AF60-52EF-E43A-97EAB8E40CE9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19" creationId="{98665E4F-5BAD-B29E-DB93-A9B4DCC4393B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20" creationId="{92DAC3E0-EC5E-CA94-5955-7DF22737C8C3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21" creationId="{A7454B2C-8B8B-0824-4544-3F3DF3827E06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22" creationId="{1D11587E-CA90-C479-4F27-0F20F178CA61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23" creationId="{724B0327-A7EB-F4E2-2A08-9C01923F158B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24" creationId="{563183D7-16C5-D26E-2FDE-CCC41250EBB2}"/>
          </ac:spMkLst>
        </pc:spChg>
        <pc:spChg chg="add mod">
          <ac:chgData name="Miguel De Le Court" userId="d36db037-f62a-4be1-b7dd-67e011f84700" providerId="ADAL" clId="{53631C3B-1421-42AF-A6CF-EA77707FFDBF}" dt="2023-04-21T02:55:11.855" v="2414" actId="207"/>
          <ac:spMkLst>
            <pc:docMk/>
            <pc:sldMk cId="1846522650" sldId="276"/>
            <ac:spMk id="825" creationId="{9989265F-06C5-B33A-D20A-0D27C502E4E1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26" creationId="{EF6ED024-18C5-146C-0A80-6681246AD637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27" creationId="{524EDBCC-BC54-BA3B-1B6B-2B04263E806A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28" creationId="{EEF80CF9-9663-4C6A-23E2-EE857B2B5C7E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29" creationId="{F4EFB0A3-714F-FDC2-BA72-1C7168A8F2D5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30" creationId="{9F462F6C-A1D3-CC07-9D4B-1A14895EDB45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31" creationId="{6F7520AB-BF81-5660-ABC9-285716B2A3AF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32" creationId="{89CEF418-4F59-1834-D777-B6FCFDAF8533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33" creationId="{687A77C9-10F3-C882-A56A-C618E22BF66C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34" creationId="{43E0F202-3563-4EF4-396D-239F88B42108}"/>
          </ac:spMkLst>
        </pc:spChg>
        <pc:spChg chg="add mod">
          <ac:chgData name="Miguel De Le Court" userId="d36db037-f62a-4be1-b7dd-67e011f84700" providerId="ADAL" clId="{53631C3B-1421-42AF-A6CF-EA77707FFDBF}" dt="2023-04-21T02:55:11.855" v="2414" actId="207"/>
          <ac:spMkLst>
            <pc:docMk/>
            <pc:sldMk cId="1846522650" sldId="276"/>
            <ac:spMk id="835" creationId="{0FE758EC-FE16-1513-27AB-AA90A0D00D70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36" creationId="{3D567234-824E-F1F6-D099-F4585EE72A3B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37" creationId="{A9249D25-E57C-5808-6E46-7F24530598C3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38" creationId="{BD00EA36-7621-811F-1245-D1652A4671BF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39" creationId="{6DFADFED-FD03-2370-C8B1-CDF81BEB816D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40" creationId="{B3C7F042-01FD-347C-2CEF-AAECBB586355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41" creationId="{20FD49DD-5239-5BC9-FDFD-438AB0278015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42" creationId="{800AFEC9-08A7-3CA9-FC37-3450313889B2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43" creationId="{6475E9D4-67A5-5495-98BE-AB27EB94D58B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44" creationId="{76611D2E-926D-755F-1706-995D8ADE06F5}"/>
          </ac:spMkLst>
        </pc:spChg>
        <pc:spChg chg="add mod">
          <ac:chgData name="Miguel De Le Court" userId="d36db037-f62a-4be1-b7dd-67e011f84700" providerId="ADAL" clId="{53631C3B-1421-42AF-A6CF-EA77707FFDBF}" dt="2023-04-21T02:55:11.855" v="2414" actId="207"/>
          <ac:spMkLst>
            <pc:docMk/>
            <pc:sldMk cId="1846522650" sldId="276"/>
            <ac:spMk id="845" creationId="{FE4612C3-893D-27BB-F1F0-0E545AC65FE8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46" creationId="{7F34D841-0EB3-C978-8AE4-03B0352E1B58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47" creationId="{EBB1D2E3-D378-71E2-80C3-12D7B93D5F89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48" creationId="{77E94714-ABD3-D83F-5B1F-98FBA16458F3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49" creationId="{2C8D33BF-0473-B5C8-23CA-B8A72EBA378D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50" creationId="{B7B5B922-E554-5774-29E3-A59B7373F8C8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51" creationId="{7A41A133-3271-434B-2244-16A0E91DEC6E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52" creationId="{5F15AB89-D68A-434D-A695-B9CB0BA3C90C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53" creationId="{9B2370E7-C2DD-80F0-10CA-F6F6EE8B8A34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54" creationId="{F7688EBB-089C-0E1E-8D49-AAD9EF57449F}"/>
          </ac:spMkLst>
        </pc:spChg>
        <pc:spChg chg="add mod">
          <ac:chgData name="Miguel De Le Court" userId="d36db037-f62a-4be1-b7dd-67e011f84700" providerId="ADAL" clId="{53631C3B-1421-42AF-A6CF-EA77707FFDBF}" dt="2023-04-21T02:55:11.855" v="2414" actId="207"/>
          <ac:spMkLst>
            <pc:docMk/>
            <pc:sldMk cId="1846522650" sldId="276"/>
            <ac:spMk id="855" creationId="{F4055439-DB0D-421C-F255-7AAE2A7F25D0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56" creationId="{37A9A989-8BCC-13D7-C25F-3F8C491487EF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57" creationId="{90421200-ADF5-8E62-6D29-09A811CD0FE1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58" creationId="{6238EFFF-84E2-1AA9-C052-11483B030E05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59" creationId="{4C7CC86E-EB6E-98B5-6DB3-BED432829C8F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60" creationId="{33E80371-082A-CC3D-4BF3-1060D9907762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61" creationId="{5A6F6571-1CFA-428B-A4A5-ED3AB10E944A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62" creationId="{DA45DFB6-D9BB-977B-057A-6D6202BF9566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63" creationId="{64EF31A8-3D2D-B704-B338-6AD26DDAC563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64" creationId="{A020D99F-6C5D-9929-40C4-24762FDBF50B}"/>
          </ac:spMkLst>
        </pc:spChg>
        <pc:spChg chg="add mod">
          <ac:chgData name="Miguel De Le Court" userId="d36db037-f62a-4be1-b7dd-67e011f84700" providerId="ADAL" clId="{53631C3B-1421-42AF-A6CF-EA77707FFDBF}" dt="2023-04-21T02:55:11.855" v="2414" actId="207"/>
          <ac:spMkLst>
            <pc:docMk/>
            <pc:sldMk cId="1846522650" sldId="276"/>
            <ac:spMk id="865" creationId="{8FAFE2BC-F1CD-9223-70F0-C6457509A698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66" creationId="{C54047EA-6429-7B61-855F-6AF6CF2C7ADE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67" creationId="{805F6EBB-3189-2CD0-6C33-8B40AF5957C1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68" creationId="{5F4BC385-D560-1B50-D727-BA87A9EAE9FC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69" creationId="{A229F5CB-D9E1-CB16-8482-9625DDF89A02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70" creationId="{24D5AEB4-F569-C6DC-7555-EF2008AA9433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71" creationId="{6DACE0E8-3827-31D7-36DD-5D5DA0664F19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72" creationId="{E66B987B-824F-9048-698F-1354E5F78834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73" creationId="{C9E68441-BE6C-2B5F-3C45-0A5B4EA59EB3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74" creationId="{A2523D60-E624-6F05-9980-A14724FF2DBD}"/>
          </ac:spMkLst>
        </pc:spChg>
        <pc:spChg chg="add mod">
          <ac:chgData name="Miguel De Le Court" userId="d36db037-f62a-4be1-b7dd-67e011f84700" providerId="ADAL" clId="{53631C3B-1421-42AF-A6CF-EA77707FFDBF}" dt="2023-04-21T02:55:11.855" v="2414" actId="207"/>
          <ac:spMkLst>
            <pc:docMk/>
            <pc:sldMk cId="1846522650" sldId="276"/>
            <ac:spMk id="875" creationId="{09C9F5B9-BCB0-02F9-98E1-CBAF2B106F5F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76" creationId="{64EA5EAC-102B-AB5C-EFBA-C1CE0668FE8D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77" creationId="{41422579-A6CA-0F9F-5D0E-A0166349936D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78" creationId="{519DFD5C-33E5-39B9-8BE7-3630C8987EBB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79" creationId="{8D599E98-3F85-7D96-CB72-17D3C24457DC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80" creationId="{BB33333D-C9F7-BEF9-20E2-2E5C393F39B5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81" creationId="{7D3AA4A9-780B-E096-147F-023A185E979F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82" creationId="{7ACBF82B-D703-BD7E-A705-D3D4D6935D2C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83" creationId="{07ABADCF-37B7-1517-2EBF-996766BE9FED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84" creationId="{34582CDC-58FC-EF7F-F152-24216D4208C4}"/>
          </ac:spMkLst>
        </pc:spChg>
        <pc:spChg chg="add mod">
          <ac:chgData name="Miguel De Le Court" userId="d36db037-f62a-4be1-b7dd-67e011f84700" providerId="ADAL" clId="{53631C3B-1421-42AF-A6CF-EA77707FFDBF}" dt="2023-04-21T02:55:11.855" v="2414" actId="207"/>
          <ac:spMkLst>
            <pc:docMk/>
            <pc:sldMk cId="1846522650" sldId="276"/>
            <ac:spMk id="885" creationId="{C2754D99-68E0-181A-0B85-E60B6F243B67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86" creationId="{545F5289-547D-DE17-F17E-1F4BF02D8505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87" creationId="{89C14121-6979-1EBA-4628-25B82D1903FB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88" creationId="{D34D4B8F-B641-3903-900C-3ECE7354A087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89" creationId="{9FDB1664-533A-68C3-0732-EF66981C5DAF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90" creationId="{33F78024-5E19-CA2A-C78A-09C838D06503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91" creationId="{02B9BC3A-F263-6576-1283-A5018F8427C9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92" creationId="{A2459CA9-C6C0-AAD9-7430-0649570C3453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93" creationId="{AB4CDC07-B2B9-7997-DEB6-7439EA9B7ACD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94" creationId="{98888411-2920-C27C-1C43-486F5828F38C}"/>
          </ac:spMkLst>
        </pc:spChg>
        <pc:spChg chg="add mod">
          <ac:chgData name="Miguel De Le Court" userId="d36db037-f62a-4be1-b7dd-67e011f84700" providerId="ADAL" clId="{53631C3B-1421-42AF-A6CF-EA77707FFDBF}" dt="2023-04-21T02:55:11.855" v="2414" actId="207"/>
          <ac:spMkLst>
            <pc:docMk/>
            <pc:sldMk cId="1846522650" sldId="276"/>
            <ac:spMk id="895" creationId="{5B6A84AF-D86D-D7BC-212C-D0C57A1F8847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96" creationId="{24871A8D-09FA-810D-0BDF-711D42EF9A6B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97" creationId="{EF09D4DD-30CA-1F42-E0B4-88359AEDF4E7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98" creationId="{C846FA28-820A-4F6F-8D69-F22C85F09653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899" creationId="{30B2E350-7B72-8B8D-6F08-079B2AAD064F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900" creationId="{829D3714-27DE-8424-CCBE-8971CE1ED1FC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901" creationId="{B82ED118-A7C0-335F-A3FA-76BD89D4EA45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902" creationId="{98C32B1E-9EFA-EC35-ED00-143A443FAB05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903" creationId="{B2A69D57-36BA-22C2-E5C3-F4C9F6FEEF0A}"/>
          </ac:spMkLst>
        </pc:spChg>
        <pc:spChg chg="add mod">
          <ac:chgData name="Miguel De Le Court" userId="d36db037-f62a-4be1-b7dd-67e011f84700" providerId="ADAL" clId="{53631C3B-1421-42AF-A6CF-EA77707FFDBF}" dt="2023-04-21T02:52:33.325" v="2402" actId="1076"/>
          <ac:spMkLst>
            <pc:docMk/>
            <pc:sldMk cId="1846522650" sldId="276"/>
            <ac:spMk id="904" creationId="{034CF2CB-3601-610F-2AD9-586814AF1743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05" creationId="{3384B656-B0E2-B3B6-9B15-4D9540FD0CA1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06" creationId="{C6A2EEAA-267D-2CAA-D679-88E72098DDCB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07" creationId="{51718E2E-215A-6934-0BD0-ECF0D286968F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08" creationId="{510180F4-1897-BDA1-9578-11A7FE846430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09" creationId="{62A54490-168C-D65F-F999-212CBB8B5FE5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10" creationId="{C650B038-95E7-EE0F-F709-55C5732E30AF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11" creationId="{B50A94AE-34B3-15E9-5FCC-85E4B4125787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12" creationId="{ED30BEDE-CF8D-81A7-664E-DF19EBBA7BDF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13" creationId="{3FC87BA9-D8F7-BF34-94D3-C09843C5D917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14" creationId="{0BDF8F80-A468-76BE-47C8-68F502343FF8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15" creationId="{89A806B1-ACA6-83DE-C69B-A903E291D10B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16" creationId="{4949068F-E2BA-1264-AEE2-4B7933CF49A9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17" creationId="{EE13A3E2-E721-39B1-BB84-D71A4F6FBE29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18" creationId="{7A4C8105-F932-E193-D6C3-2C073EB538B6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19" creationId="{C87A3B66-CD12-DA87-86BC-782C2D7BD72D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20" creationId="{E441385D-7018-BBBB-F05F-C1C8E34D8A33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21" creationId="{BCC0920D-AC82-457E-F953-B64DE24D00B8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22" creationId="{92B2CA95-DF4D-01E1-7D4A-DE64CADD15CC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23" creationId="{DB397D62-5B5E-6D24-5477-306184191303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24" creationId="{D0907F67-0D20-67E0-0836-9DBC1BA356CB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25" creationId="{53495770-FCAD-E32E-F1A1-BFA5DE20C2AE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26" creationId="{0268CA87-179C-4669-9890-EABF7DFF511C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27" creationId="{B5D01B06-5B3B-4CAF-9AEB-7F66EB270990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28" creationId="{80AFB449-B2CE-25AA-2F86-9C90A87B1BB5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29" creationId="{DAFC4552-F472-AD1D-9CE1-1A13719B9622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30" creationId="{C1681E16-9FB4-E273-EC0A-5EB3F6859410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31" creationId="{69B067C1-0CC3-F1AB-A2A6-89681B12C7DA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32" creationId="{BBE5D149-5658-9348-6685-B6075BADD21A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33" creationId="{D687170B-64EC-1A5A-86AD-B711F9D6226F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34" creationId="{0F279D1E-55D8-0EE3-8531-35F45370310F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35" creationId="{99B2ADE2-6E5D-C79C-1B18-BA40D9FD189C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36" creationId="{32A6133B-E72A-968F-FA02-BC20F43EC1E4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37" creationId="{C7B15020-91C7-3316-C357-56ECC94ED131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38" creationId="{47EB03F9-A410-A350-BD09-87CAC3A87CBA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39" creationId="{462E39E4-0E72-7372-CC59-E557DDBD4094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40" creationId="{69D611B3-CAD8-0AF4-5A6A-C1FE34AAA573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41" creationId="{C1602CBE-D64C-5394-32B2-73A720A58117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42" creationId="{AB95928C-E950-0F58-CAAE-DCE913EAA670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43" creationId="{00979B1B-D027-E25B-E566-8F5EB302A6C2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44" creationId="{6D3E45D7-F290-BB03-6CC4-3CF271060102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45" creationId="{965EA4F4-6A4E-1274-B571-DBF48060EC3E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46" creationId="{C0635C47-4DF4-E135-931F-B602BF5890DF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47" creationId="{A4D9DD80-E61F-A81B-0DFC-3823C67E525D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48" creationId="{1312A1E8-CF7F-83AE-B7E4-228CB7DD7E26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49" creationId="{DFAFCCD1-03DE-9ED7-AF6D-FE9199D75AD6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50" creationId="{9018CE6E-A3C4-BA32-EDAA-9F578876A487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51" creationId="{BE5CA321-4809-760C-226A-B72FF7F93978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52" creationId="{63180926-867B-A322-8094-BFA8AE27393B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53" creationId="{3544B6B6-0DFA-BF8E-2BF7-C792317BF76A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54" creationId="{A959FD99-66AD-CF77-5B9F-277C1D5ABE12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55" creationId="{16D487FF-0143-1512-1263-30798431D043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56" creationId="{BB77C1E4-D891-86C0-12B6-FCA16B47D61C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57" creationId="{0ECAF1CA-3A46-2276-9205-838FAEFEE132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58" creationId="{2C9C0278-8B9C-C903-17CD-FCFFD0352884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59" creationId="{A733A537-95D8-CD36-9AB5-CDEEFAF99505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60" creationId="{E5026B91-7B29-5F8F-911F-41260EE96E26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61" creationId="{96CE3558-7C33-4168-EE1D-52FCEFA4BC1E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62" creationId="{2AF094D5-B108-4221-0D8D-66CC90A4456C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63" creationId="{30CE30E0-88FB-5F69-5CFA-805571B62964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64" creationId="{C2CEF03A-A91F-3387-3B48-0BAC9D4BFF7F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65" creationId="{980A4A60-97CE-7C52-0A9D-BE214C458F55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66" creationId="{A18E502B-6842-9D92-B605-F68F659E38E4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67" creationId="{57589E60-CB8C-4B7D-94D5-036AF6B297E3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68" creationId="{C924AA26-46A4-AFBC-A766-319036EA3284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69" creationId="{02D00BB7-DA7D-ACE1-DC42-4039D0650523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70" creationId="{176A8906-3031-B32A-2D86-8010774E5201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71" creationId="{FD47E695-A286-4BEC-B18F-88B43D222754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72" creationId="{5F71D479-AAC6-1865-5407-F8FB6677290F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73" creationId="{78B3B870-C5C2-F123-232A-DF1A2CB0C043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74" creationId="{9FEC773B-358B-7011-8E55-D7B52C91D496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75" creationId="{6E47A4DC-5C45-5D5C-0240-DEC7C7038269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76" creationId="{4D2BB4EF-F497-0629-C277-BA2640A04056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77" creationId="{7C07F942-75EB-C998-1033-FE414EA940FC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78" creationId="{07414574-80D2-4FE6-92BC-0D8B73F33F35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79" creationId="{D798489C-B02A-07BA-A995-4C5BA32B6744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80" creationId="{E84722B7-9A76-FBEA-377F-F297F853C573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81" creationId="{B7EC0E60-D044-E340-EFA7-00157FD93240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82" creationId="{18C8AC40-FD86-5CC3-0291-37C1E8E31241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83" creationId="{A10C1F41-A596-E914-3038-90812F7FE66A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84" creationId="{3C43ED15-1D64-206C-9865-1B94CD14F400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85" creationId="{40D75109-1A74-F71C-78C4-492FE29D6A75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86" creationId="{EC8A895D-9A56-0D3E-8C2F-FE58FBF16E00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87" creationId="{E32CB306-6E46-74CD-CEF2-DB0959F0C1C7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88" creationId="{42010BB0-8F79-8093-041E-A7E78027DB06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89" creationId="{6A887CE2-89E3-BCCF-96CC-4007F332B9CB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90" creationId="{71ADA584-39F4-8AAB-6DD7-0BF6A14BAE24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91" creationId="{F73F0DE2-C8E3-0CAE-8FD1-36548F9C1ACB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92" creationId="{1DB641FB-BDC2-56E1-BE94-AA0BF4EC4F47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93" creationId="{3DBDA5C4-B924-45CE-7820-E3FD6078F7C2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94" creationId="{D1C56683-6193-9764-BA2A-CCB0B48937F8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95" creationId="{9BF2C57A-0132-2E9A-813C-88A9FC747D3E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96" creationId="{615F5224-6EDD-59AC-F72B-9B671B55EBDB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97" creationId="{57528FFC-8653-7D5E-B129-3CD3A61305B7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98" creationId="{CE71EDC9-6789-A378-E5D2-8B6FAD86C209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999" creationId="{1852D7A0-B966-87DC-91C9-572302361B53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1000" creationId="{8064B370-0B5C-7DC6-3306-E0325C6F9CBC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1001" creationId="{3D18F084-0DC4-1EB4-80CF-7BCE2C84187D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1002" creationId="{D55DB801-D2B5-04EB-70F4-AD4C8AACC760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1003" creationId="{0E853661-CA65-0CE1-AD02-5AC913F995A3}"/>
          </ac:spMkLst>
        </pc:spChg>
        <pc:spChg chg="add mod">
          <ac:chgData name="Miguel De Le Court" userId="d36db037-f62a-4be1-b7dd-67e011f84700" providerId="ADAL" clId="{53631C3B-1421-42AF-A6CF-EA77707FFDBF}" dt="2023-04-21T02:52:51.335" v="2409" actId="1076"/>
          <ac:spMkLst>
            <pc:docMk/>
            <pc:sldMk cId="1846522650" sldId="276"/>
            <ac:spMk id="1004" creationId="{93193F8B-C0A4-30B4-EE3D-DCEBC3208EA8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05" creationId="{0BC97477-7B65-D066-96D5-81CB9D773A5C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06" creationId="{C8CB7180-4BAC-82D3-9395-348F5AB87CF1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07" creationId="{D7747D02-6EDA-27DE-90E6-98CDBE2CD9DE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08" creationId="{ABDD3251-7189-038E-E0BC-FDCA705B1A4B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09" creationId="{1DF48B4D-8BC4-163E-654F-14C17DCCC2C7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10" creationId="{FEC7BE91-BFA5-4025-022C-55346E7EAB9D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11" creationId="{42DECD60-3B71-2A4D-63EC-E9A744873452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12" creationId="{8AE0C01E-B810-FA7B-B62E-1CA689B2B085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13" creationId="{C0057DF1-BE7F-7917-9937-E765BCC5139E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14" creationId="{A1D2272E-236C-E72B-485D-7D43E6559C0F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15" creationId="{AF55F8D8-AF4C-7827-CBEE-8B25992CF671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16" creationId="{46199E19-A910-7C45-EF92-E37170372410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17" creationId="{0BD5ABB1-7040-4345-6ACA-57FDC3295348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18" creationId="{5E8B5099-6915-9902-0BEE-207731FC35CF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19" creationId="{A6E637A8-10C6-6C14-9219-AACAEC2596B2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20" creationId="{822842E7-9D67-708C-16B2-987FEDBD6F77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21" creationId="{6B0FB1AF-12C1-3484-4ADB-EAD026BE9C5D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22" creationId="{AEECEDE7-1AD1-769B-223E-B5390E261C2D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23" creationId="{42F3158B-275C-629F-B990-C5FD13AB00F1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24" creationId="{2C9D22B2-EABF-2EE5-F6A3-04F4C002D841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25" creationId="{A3968432-21E0-30F4-00B1-EE6BBFADB0DF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26" creationId="{E9E616C8-71D9-B8DF-E925-DF9236775DB1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27" creationId="{C3ACBF7D-03DF-FDCC-4E01-6F3F70254822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28" creationId="{C5CF7D19-24C2-1F68-89A6-876209BF3B28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29" creationId="{4D6F9B4A-0390-8317-A0DF-251706652C7E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30" creationId="{F3B9A9F2-1CE2-4456-4BD9-375522B4F56F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31" creationId="{52F331A3-3D99-8DE8-26F3-D6A861FC3812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32" creationId="{4D86485D-2CDC-A87C-D21C-C2CB1366F7E8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33" creationId="{69EFE6CB-2EAF-66DA-5686-AFCF5DEAA872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34" creationId="{4D724792-42D3-6EB7-A5B6-C9454EF6BBF3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35" creationId="{3012E922-9C93-B722-8A04-DAB945CE5A61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36" creationId="{A9F574F5-1510-7594-5BE0-4CFBC3B02E44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37" creationId="{0164F769-3635-9182-D73D-22CC67BEBE71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38" creationId="{C0967E2E-89FE-267A-B5FB-2498214924F5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39" creationId="{A0ECF94E-01BE-89FD-8F53-225CDD463F0D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40" creationId="{6405B010-D814-186D-991F-37CF8E7DF5E2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41" creationId="{33CDFEC2-F2A6-481D-AB25-5654A2C7C828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42" creationId="{E74A1B0F-B773-F7FA-514B-7539409632F3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43" creationId="{B6E3B779-7F36-1E15-630E-FAF6F3CB0FBF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44" creationId="{6E0A0BF4-A60E-7C81-3AB2-2AA98C3454C8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45" creationId="{77B80F49-5DD5-74E5-90DC-99A164BDD96A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46" creationId="{74CBF3CE-41F7-8C6C-DE1D-FC9E9FE58CA9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47" creationId="{84C19D4A-8FC0-6751-028D-3F4D89C7B5A7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48" creationId="{43000A91-B7F8-9ADD-420F-7343C16302EC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49" creationId="{E03EFF4A-0EA1-8EB6-EDC0-D2DF4F0DC97F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50" creationId="{A605A3EA-C20B-EFF1-4ED9-6B4477DB6B9F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51" creationId="{45C9FA67-9E5F-FBBA-D740-70908C0A6F32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52" creationId="{DB427EDF-EFBD-050D-08D9-9D61487F0817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53" creationId="{83D2E929-CA64-EA6D-B4FA-182C6972105C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54" creationId="{F9FB132D-F253-9765-1790-59A2FA0F1E0E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55" creationId="{3334FDAE-81C9-9E60-1AF1-74EEFB47E1C3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56" creationId="{1E7F6A36-C656-8F1D-F3CE-15AE67559919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57" creationId="{CD790CFA-5CBA-7AAC-CD9F-17A6B601960B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58" creationId="{F508F22D-A284-4085-4BC6-A3E0CACDA6DB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59" creationId="{2551BA98-CDE5-CABE-D75F-725619CA2C6D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60" creationId="{20932BFD-3E16-0122-19E7-69DFB9EB37F7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61" creationId="{064BAC05-0115-C9BF-12AB-44ADCDD769FD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62" creationId="{7A50C9AC-9C9A-D1A2-B1A7-B58AB90AB950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63" creationId="{ABC17D0E-9440-D814-080D-AD88FBA6E211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64" creationId="{C41E5FCC-F3E8-B69B-6A49-8423685A967B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65" creationId="{BA33669D-CD85-45A3-0C89-3F45D57E528E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66" creationId="{C1F6938B-4D37-5528-6F66-5D22E8E4E5A8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67" creationId="{043A714A-8383-3BE1-9284-D5DDD04C7DC7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68" creationId="{2BD24889-01A7-2845-7959-6E69ECC2435F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69" creationId="{BC58AD90-71C6-2B3B-ABE5-69F8B797F825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70" creationId="{0375B3FE-6690-390B-3171-0F3C757B7AB4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71" creationId="{A19650F3-8798-08CC-1649-AD6FFFE2A89F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72" creationId="{43016202-03D4-80CC-E8A8-A1D9BDEEBF3B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73" creationId="{CBE8506B-50B2-D30A-E857-F82F3521313F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74" creationId="{9ACE5DFB-4DF5-9C62-E367-83FFB1C1AE32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75" creationId="{403A8F16-5F9F-411C-50CD-8C6961D3E211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76" creationId="{83C2085F-82A6-291A-B7EF-7AA714784833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77" creationId="{F0BC9BB0-EE66-7560-C145-EE8361F42208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78" creationId="{E2346D59-ED3B-2EB8-0F93-FF66E97FB923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79" creationId="{5C375D0C-A9A1-8B54-622B-BAED42E728EA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80" creationId="{552B9E39-733B-34E0-9A91-3527C22EA8B2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81" creationId="{B548D9EF-9DF1-21E1-5C7A-E3BDCD81DE06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82" creationId="{383529F9-AEE3-BE69-7A2C-D0D4AAB9EBB9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83" creationId="{58428D3E-7A39-F3B5-B535-C362648B2FC9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84" creationId="{1108B733-C092-8A44-12CB-6DD4EEFB22AB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85" creationId="{1CBA5072-5EF2-007E-8FD1-7A2F2C75494B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86" creationId="{0459F2A4-53DD-2E75-BE7D-DD5CF7B6F995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87" creationId="{5E6509C9-B468-E61D-5832-8AA7265A5FE2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88" creationId="{57D99CE1-7FA8-EE79-BB44-B1D8DA4A5A12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89" creationId="{1DAE89E0-65EE-7E53-8320-5C0A7A954B46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90" creationId="{86C50592-52F5-CC47-0E3E-36182E0843D1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91" creationId="{AC0277A6-06AB-2537-0C1A-5CE8A70BD3D9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92" creationId="{30D02A71-3B2F-DB60-2825-889FA40CA460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93" creationId="{AE0CF95B-3D6D-AB28-2E0E-0E9834DDAD30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94" creationId="{3DB80992-852C-E4F1-D458-5993B1AC25DC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95" creationId="{9E0C8AFC-D86A-5B80-1F6E-4D13B67E7805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96" creationId="{E3F88633-5FFF-F322-43BE-728E36E19B2E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97" creationId="{2B7ABFA7-42E4-3A2A-0B0F-349004E4BAFB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98" creationId="{AA091A82-CE90-8F5C-928E-A79430396C5F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099" creationId="{0E53D9CA-28CE-E0EB-8FDC-44BA161C8FEE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100" creationId="{EC487919-F5FE-F510-A68D-3B581EA38924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101" creationId="{3DBFB29A-116A-7853-3EB7-281DD0AD8AD2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102" creationId="{48688CCE-C274-893E-701F-5637265917BF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103" creationId="{7F91D6FC-0977-C53D-3303-4BFD4BF94AB5}"/>
          </ac:spMkLst>
        </pc:spChg>
        <pc:spChg chg="add del mod">
          <ac:chgData name="Miguel De Le Court" userId="d36db037-f62a-4be1-b7dd-67e011f84700" providerId="ADAL" clId="{53631C3B-1421-42AF-A6CF-EA77707FFDBF}" dt="2023-04-21T02:52:48.921" v="2408"/>
          <ac:spMkLst>
            <pc:docMk/>
            <pc:sldMk cId="1846522650" sldId="276"/>
            <ac:spMk id="1104" creationId="{6A2C6F71-4458-C2A8-E424-FBA3E231B032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05" creationId="{252A0866-4C78-9B1D-02A2-1216D58546AC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06" creationId="{D162F71D-4F48-691F-2EE6-07E929A03EC1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07" creationId="{BF0F30BD-BF3A-9235-54AD-7CFB2D11218D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08" creationId="{5E060FBC-4422-DF24-9364-B8F6FDC099CD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09" creationId="{AF44A01F-387A-0C6B-78C8-4120AD38B161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10" creationId="{26B4462A-F398-A5BA-4F86-E6FA34D39B81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11" creationId="{2566C311-0439-BD40-4694-D79E530AFCB5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12" creationId="{4DC4ABB2-623D-DD46-22BC-0D0936168D93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13" creationId="{4C27925F-D656-C76F-DCA5-B948BB9097B6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14" creationId="{7647D8ED-2752-FA7C-8DC4-ADB5F6743BA9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15" creationId="{018F4F7F-25BF-26CA-7EE1-F90229F781FF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16" creationId="{8CF00A96-C050-1F2F-2560-68B6E610B9AB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17" creationId="{21526DF5-E1F9-7306-1D5E-B61F06D7B666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18" creationId="{48042C9D-78BD-0F7F-616A-5F48F39CC0B7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19" creationId="{86802180-8AB5-B3DF-BA9E-BE0E3D7E0073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20" creationId="{C2514CDD-48AA-A67A-6D84-3E3C8EE519F1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21" creationId="{86C80AE4-4493-B1CC-8E0A-DF33D256B57A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22" creationId="{7D170375-1739-E50E-9DED-5FBC5742B4CD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23" creationId="{C0C46329-F0C7-9070-9A85-5DB0F1BD0FA7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24" creationId="{37D17990-4EDD-A2EC-FC86-5489A814FF5D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25" creationId="{BD0A695C-FC66-3A4B-0D67-3A13F1925BA4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26" creationId="{EC274BDD-0AD7-EC33-CB81-396919E334B9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27" creationId="{1057D378-78F8-BE23-F99D-E306BA738D72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28" creationId="{B832C218-E4D5-2717-9B2F-EE6C3B1FD47F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29" creationId="{D742BFCA-963D-FB1A-7487-52CC6AF79904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30" creationId="{68EC023B-738A-365E-D437-6BFD0C7A6B0C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31" creationId="{6177E08F-B3A5-D478-FD88-20D9318E259E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32" creationId="{02F6883B-6A7A-C2FF-6361-CA6A19448A9C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33" creationId="{C9D9F68B-B993-5162-253E-3D5B99B1744E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34" creationId="{4775CF11-1C30-8F29-A0CC-10643096876C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35" creationId="{ECDFD167-9B64-17AF-A2E7-B14B90C94295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36" creationId="{A9E14CD8-020E-FE9A-0627-8DCDC56A3E22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37" creationId="{43DDACB3-7DC4-3447-3181-4690635B6F14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38" creationId="{BD4612EE-DC9C-351B-160C-9B1B23A98F15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39" creationId="{4BE705E9-821D-A77E-1A26-A285C08AD041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40" creationId="{0682133F-2421-9BBD-0C82-48634FB866C9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41" creationId="{93BCC52C-EBAA-05D8-3DF9-D0A55B8C326A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42" creationId="{0F101CCE-6CC0-A1AC-B8B5-E9F80969AC92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43" creationId="{CFC46D86-9525-3E92-473D-927BBD1BC493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44" creationId="{A717D8EA-79AC-1409-931D-73F017022986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45" creationId="{07FE75D0-2EF8-4149-7CE4-B38C46E3ED24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46" creationId="{232550FF-FDC0-F213-1B10-1EEE7A6E69FA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47" creationId="{BFFAB522-FE6A-B1D4-E35A-2E8835C4D356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48" creationId="{5A5A7F1E-F814-A963-CC2E-7C28267D3B5D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49" creationId="{DF882041-5C83-AC42-034C-694B7E6F9FC5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50" creationId="{E38CF0D7-2D6A-A3E6-1F51-6877CE4F9205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51" creationId="{23D16C87-433F-3F98-B2E2-9DDE5D6F99C4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52" creationId="{C22815EF-26CD-30A7-64D3-A1B40012BCB5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53" creationId="{1B66BB9C-F345-E420-9A51-42DC8F452DAA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54" creationId="{193F2024-6FBD-9389-383A-A882DFCA9873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55" creationId="{74CA3703-40EC-5C06-99F1-21FD2265298E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56" creationId="{5966C6C6-86E2-CF1A-9AA4-646CD19FA012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57" creationId="{BBC5DB5F-C504-0FA3-0DF4-57061AF325D5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58" creationId="{E48A05CD-6578-F175-3B05-7983E0D112E1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59" creationId="{46ABDDCE-2D9C-7E4A-56BF-FFF76DA5BEB1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60" creationId="{4D2B1148-B742-55F2-E21E-5526DE78AAD6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61" creationId="{0F0F1D92-F6E7-EB84-30EF-55B4322897E8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62" creationId="{72751A45-4F46-91D6-CEFF-B6E972F8066B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63" creationId="{1747F33E-0D8E-0FCF-5B9B-220B0F78DBE0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64" creationId="{DEB61F8F-4632-09D6-D005-5FF67A8E4C6D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65" creationId="{0996580E-38C3-91D6-DBE1-8AA722FEC402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66" creationId="{F686AF92-44BF-78DC-6029-98529ADD4021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67" creationId="{99714D9B-0924-09FC-5DBD-8CEB68CDC0C3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68" creationId="{BC759C8F-58BB-DD55-E58D-FEA1C6539B57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69" creationId="{964520CA-8884-261F-4CF4-F184A17E11DC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70" creationId="{1BCEF2A9-7C2E-D942-346C-FA3C3E000801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71" creationId="{E86F6545-F696-1996-0DCC-51718D171E17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72" creationId="{D9E04FE0-F1C9-A08E-0794-5C0D8D76F901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73" creationId="{09399FC8-3BFE-2D06-BEBF-62D190C09E2B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74" creationId="{0BFFCFF0-855D-11C6-5E78-EB22C30CB2E2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75" creationId="{3C815F2B-497C-01EB-5E4B-CEAE3ACB81A1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76" creationId="{928BC8C9-AF27-4829-B2AF-7720450D6516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77" creationId="{92156DF9-6375-13BF-0189-46FD10EFE2EB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78" creationId="{60C34EFE-5899-0778-820A-C60FE782EDE7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79" creationId="{6037423A-CD92-D68F-886C-CD34B4AE3832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80" creationId="{4C592C34-3C41-E215-D05B-89792C3E74E1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81" creationId="{44EDD736-011D-6179-2D8C-4FC2573B718C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82" creationId="{E4A2F300-0A68-C210-6F6C-2FF2CE527DE4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83" creationId="{3187BF8D-28D6-5747-B02A-65B200C80280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84" creationId="{6470CB98-B11C-3763-D73B-108EABBF8F94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85" creationId="{62E8EE89-095A-F97C-E34A-4C51472887C6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86" creationId="{450214BD-519D-6799-1636-17546C52E078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87" creationId="{09B1F118-ACEB-5548-862D-D678465FCAE6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88" creationId="{C650D449-9186-13E7-75A1-E8C52F129C39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89" creationId="{E4F33C25-E322-8546-32A0-D688B26BBC5A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90" creationId="{988D4796-5964-252D-600B-29D4F8083C25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91" creationId="{97A9F13B-4803-CF59-B8C0-4E68C395BB13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92" creationId="{24C5284A-4F93-3CBE-7B30-8F06C2274086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93" creationId="{56DD32EB-C4DB-87ED-5D81-2D88E0FAB296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94" creationId="{3C759F15-59D6-7903-D0D2-D666188C8F7C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95" creationId="{D6C26F98-D1B4-553D-609C-478C5DF913B9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96" creationId="{199C64DC-0FB8-C1A5-C0A3-1C8E594728B6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97" creationId="{85348D97-AD34-9F1F-E51B-50CC593BE6D5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98" creationId="{C7FACC3C-FFE9-1C5C-B7A1-A0F89E23020E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199" creationId="{CD9DBCC4-81C2-3F84-17BD-B02B21651FEB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200" creationId="{8ED8E5BF-B637-A709-0784-40926234DB67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201" creationId="{50F56465-352C-CDA7-539B-B71127DB9B9D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202" creationId="{5ECF7A64-1B28-EAAD-FC30-B5676361EFA8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203" creationId="{7FD94657-8695-EF64-B749-B88782770B05}"/>
          </ac:spMkLst>
        </pc:spChg>
        <pc:spChg chg="add mod">
          <ac:chgData name="Miguel De Le Court" userId="d36db037-f62a-4be1-b7dd-67e011f84700" providerId="ADAL" clId="{53631C3B-1421-42AF-A6CF-EA77707FFDBF}" dt="2023-04-21T02:52:56.245" v="2411" actId="1076"/>
          <ac:spMkLst>
            <pc:docMk/>
            <pc:sldMk cId="1846522650" sldId="276"/>
            <ac:spMk id="1204" creationId="{7EEFE7A4-03CC-3A1C-2EBF-3C58BB6537F3}"/>
          </ac:spMkLst>
        </pc:spChg>
        <pc:picChg chg="del">
          <ac:chgData name="Miguel De Le Court" userId="d36db037-f62a-4be1-b7dd-67e011f84700" providerId="ADAL" clId="{53631C3B-1421-42AF-A6CF-EA77707FFDBF}" dt="2023-04-21T01:35:19.583" v="1690" actId="478"/>
          <ac:picMkLst>
            <pc:docMk/>
            <pc:sldMk cId="1846522650" sldId="276"/>
            <ac:picMk id="3" creationId="{97271E26-CB64-58B7-EACA-7037195638FB}"/>
          </ac:picMkLst>
        </pc:picChg>
        <pc:cxnChg chg="del mod">
          <ac:chgData name="Miguel De Le Court" userId="d36db037-f62a-4be1-b7dd-67e011f84700" providerId="ADAL" clId="{53631C3B-1421-42AF-A6CF-EA77707FFDBF}" dt="2023-04-21T01:35:19.583" v="1690" actId="478"/>
          <ac:cxnSpMkLst>
            <pc:docMk/>
            <pc:sldMk cId="1846522650" sldId="276"/>
            <ac:cxnSpMk id="41" creationId="{4783D144-23E5-FD1F-FF23-575BBB4BCC1A}"/>
          </ac:cxnSpMkLst>
        </pc:cxnChg>
        <pc:cxnChg chg="del mod">
          <ac:chgData name="Miguel De Le Court" userId="d36db037-f62a-4be1-b7dd-67e011f84700" providerId="ADAL" clId="{53631C3B-1421-42AF-A6CF-EA77707FFDBF}" dt="2023-04-21T01:35:19.583" v="1690" actId="478"/>
          <ac:cxnSpMkLst>
            <pc:docMk/>
            <pc:sldMk cId="1846522650" sldId="276"/>
            <ac:cxnSpMk id="43" creationId="{FC9134E1-7CEC-CB24-CA1A-16454ECAC087}"/>
          </ac:cxnSpMkLst>
        </pc:cxnChg>
        <pc:cxnChg chg="del mod">
          <ac:chgData name="Miguel De Le Court" userId="d36db037-f62a-4be1-b7dd-67e011f84700" providerId="ADAL" clId="{53631C3B-1421-42AF-A6CF-EA77707FFDBF}" dt="2023-04-21T01:35:19.583" v="1690" actId="478"/>
          <ac:cxnSpMkLst>
            <pc:docMk/>
            <pc:sldMk cId="1846522650" sldId="276"/>
            <ac:cxnSpMk id="45" creationId="{1593A6E8-D5AF-FAB0-E274-4E4F09807ED6}"/>
          </ac:cxnSpMkLst>
        </pc:cxnChg>
        <pc:cxnChg chg="del mod">
          <ac:chgData name="Miguel De Le Court" userId="d36db037-f62a-4be1-b7dd-67e011f84700" providerId="ADAL" clId="{53631C3B-1421-42AF-A6CF-EA77707FFDBF}" dt="2023-04-21T01:35:19.583" v="1690" actId="478"/>
          <ac:cxnSpMkLst>
            <pc:docMk/>
            <pc:sldMk cId="1846522650" sldId="276"/>
            <ac:cxnSpMk id="58" creationId="{18AEFF44-8367-2376-FEFB-A8968DCBAAB7}"/>
          </ac:cxnSpMkLst>
        </pc:cxnChg>
      </pc:sldChg>
      <pc:sldChg chg="modSp add del mod">
        <pc:chgData name="Miguel De Le Court" userId="d36db037-f62a-4be1-b7dd-67e011f84700" providerId="ADAL" clId="{53631C3B-1421-42AF-A6CF-EA77707FFDBF}" dt="2023-04-21T02:08:01.999" v="1830" actId="47"/>
        <pc:sldMkLst>
          <pc:docMk/>
          <pc:sldMk cId="3810104542" sldId="277"/>
        </pc:sldMkLst>
        <pc:spChg chg="mod">
          <ac:chgData name="Miguel De Le Court" userId="d36db037-f62a-4be1-b7dd-67e011f84700" providerId="ADAL" clId="{53631C3B-1421-42AF-A6CF-EA77707FFDBF}" dt="2023-04-21T02:05:02.344" v="1793" actId="20577"/>
          <ac:spMkLst>
            <pc:docMk/>
            <pc:sldMk cId="3810104542" sldId="277"/>
            <ac:spMk id="21" creationId="{F9BE5A03-EEF1-3269-FA5D-FB38A2CDDF1B}"/>
          </ac:spMkLst>
        </pc:spChg>
      </pc:sldChg>
      <pc:sldChg chg="modSp add mod">
        <pc:chgData name="Miguel De Le Court" userId="d36db037-f62a-4be1-b7dd-67e011f84700" providerId="ADAL" clId="{53631C3B-1421-42AF-A6CF-EA77707FFDBF}" dt="2023-04-21T02:45:21.152" v="2310" actId="14100"/>
        <pc:sldMkLst>
          <pc:docMk/>
          <pc:sldMk cId="1548597831" sldId="278"/>
        </pc:sldMkLst>
        <pc:spChg chg="mod">
          <ac:chgData name="Miguel De Le Court" userId="d36db037-f62a-4be1-b7dd-67e011f84700" providerId="ADAL" clId="{53631C3B-1421-42AF-A6CF-EA77707FFDBF}" dt="2023-04-21T02:09:44.860" v="1890" actId="20577"/>
          <ac:spMkLst>
            <pc:docMk/>
            <pc:sldMk cId="1548597831" sldId="278"/>
            <ac:spMk id="21" creationId="{F9BE5A03-EEF1-3269-FA5D-FB38A2CDDF1B}"/>
          </ac:spMkLst>
        </pc:spChg>
        <pc:spChg chg="mod">
          <ac:chgData name="Miguel De Le Court" userId="d36db037-f62a-4be1-b7dd-67e011f84700" providerId="ADAL" clId="{53631C3B-1421-42AF-A6CF-EA77707FFDBF}" dt="2023-04-21T02:10:09.675" v="1899"/>
          <ac:spMkLst>
            <pc:docMk/>
            <pc:sldMk cId="1548597831" sldId="278"/>
            <ac:spMk id="22" creationId="{63B6034F-2241-C99D-DC54-2448D0E9F2ED}"/>
          </ac:spMkLst>
        </pc:spChg>
        <pc:spChg chg="mod">
          <ac:chgData name="Miguel De Le Court" userId="d36db037-f62a-4be1-b7dd-67e011f84700" providerId="ADAL" clId="{53631C3B-1421-42AF-A6CF-EA77707FFDBF}" dt="2023-04-21T02:45:21.152" v="2310" actId="14100"/>
          <ac:spMkLst>
            <pc:docMk/>
            <pc:sldMk cId="1548597831" sldId="278"/>
            <ac:spMk id="24" creationId="{C1FFE873-70CF-5E44-5A90-949088CC71E0}"/>
          </ac:spMkLst>
        </pc:spChg>
      </pc:sldChg>
      <pc:sldChg chg="addSp delSp modSp add del mod ord">
        <pc:chgData name="Miguel De Le Court" userId="d36db037-f62a-4be1-b7dd-67e011f84700" providerId="ADAL" clId="{53631C3B-1421-42AF-A6CF-EA77707FFDBF}" dt="2023-04-21T02:38:55.335" v="2292" actId="47"/>
        <pc:sldMkLst>
          <pc:docMk/>
          <pc:sldMk cId="3472130952" sldId="279"/>
        </pc:sldMkLst>
        <pc:spChg chg="add del mod ord">
          <ac:chgData name="Miguel De Le Court" userId="d36db037-f62a-4be1-b7dd-67e011f84700" providerId="ADAL" clId="{53631C3B-1421-42AF-A6CF-EA77707FFDBF}" dt="2023-04-21T02:26:49.585" v="2102" actId="14100"/>
          <ac:spMkLst>
            <pc:docMk/>
            <pc:sldMk cId="3472130952" sldId="279"/>
            <ac:spMk id="2" creationId="{6B9F438F-C4D7-4C7E-6455-13489384FAA8}"/>
          </ac:spMkLst>
        </pc:spChg>
        <pc:spChg chg="add del mod">
          <ac:chgData name="Miguel De Le Court" userId="d36db037-f62a-4be1-b7dd-67e011f84700" providerId="ADAL" clId="{53631C3B-1421-42AF-A6CF-EA77707FFDBF}" dt="2023-04-21T02:22:05.950" v="2049" actId="478"/>
          <ac:spMkLst>
            <pc:docMk/>
            <pc:sldMk cId="3472130952" sldId="279"/>
            <ac:spMk id="3" creationId="{BDF0FA68-5DB2-D461-437C-3F117828F82B}"/>
          </ac:spMkLst>
        </pc:spChg>
        <pc:spChg chg="add del mod">
          <ac:chgData name="Miguel De Le Court" userId="d36db037-f62a-4be1-b7dd-67e011f84700" providerId="ADAL" clId="{53631C3B-1421-42AF-A6CF-EA77707FFDBF}" dt="2023-04-21T02:13:01.171" v="1928" actId="478"/>
          <ac:spMkLst>
            <pc:docMk/>
            <pc:sldMk cId="3472130952" sldId="279"/>
            <ac:spMk id="4" creationId="{0DDD7C12-9082-FC75-6E06-67E899A2960D}"/>
          </ac:spMkLst>
        </pc:spChg>
        <pc:spChg chg="add mod">
          <ac:chgData name="Miguel De Le Court" userId="d36db037-f62a-4be1-b7dd-67e011f84700" providerId="ADAL" clId="{53631C3B-1421-42AF-A6CF-EA77707FFDBF}" dt="2023-04-21T02:26:02.553" v="2090" actId="14100"/>
          <ac:spMkLst>
            <pc:docMk/>
            <pc:sldMk cId="3472130952" sldId="279"/>
            <ac:spMk id="4" creationId="{898658DC-2C54-19A9-8677-2B6D4CFB128C}"/>
          </ac:spMkLst>
        </pc:spChg>
        <pc:spChg chg="add mod">
          <ac:chgData name="Miguel De Le Court" userId="d36db037-f62a-4be1-b7dd-67e011f84700" providerId="ADAL" clId="{53631C3B-1421-42AF-A6CF-EA77707FFDBF}" dt="2023-04-21T02:12:52.785" v="1926"/>
          <ac:spMkLst>
            <pc:docMk/>
            <pc:sldMk cId="3472130952" sldId="279"/>
            <ac:spMk id="5" creationId="{DA1B28AD-556D-3D07-3940-984B9F989921}"/>
          </ac:spMkLst>
        </pc:spChg>
        <pc:spChg chg="add mod">
          <ac:chgData name="Miguel De Le Court" userId="d36db037-f62a-4be1-b7dd-67e011f84700" providerId="ADAL" clId="{53631C3B-1421-42AF-A6CF-EA77707FFDBF}" dt="2023-04-21T02:12:52.785" v="1926"/>
          <ac:spMkLst>
            <pc:docMk/>
            <pc:sldMk cId="3472130952" sldId="279"/>
            <ac:spMk id="6" creationId="{893FE744-679D-ED67-0500-7CC9264B5686}"/>
          </ac:spMkLst>
        </pc:spChg>
        <pc:spChg chg="add mod">
          <ac:chgData name="Miguel De Le Court" userId="d36db037-f62a-4be1-b7dd-67e011f84700" providerId="ADAL" clId="{53631C3B-1421-42AF-A6CF-EA77707FFDBF}" dt="2023-04-21T02:12:52.785" v="1926"/>
          <ac:spMkLst>
            <pc:docMk/>
            <pc:sldMk cId="3472130952" sldId="279"/>
            <ac:spMk id="7" creationId="{73F4B4D4-F25F-75B8-07E0-D5C9686552C9}"/>
          </ac:spMkLst>
        </pc:spChg>
        <pc:spChg chg="add mod">
          <ac:chgData name="Miguel De Le Court" userId="d36db037-f62a-4be1-b7dd-67e011f84700" providerId="ADAL" clId="{53631C3B-1421-42AF-A6CF-EA77707FFDBF}" dt="2023-04-21T02:12:52.785" v="1926"/>
          <ac:spMkLst>
            <pc:docMk/>
            <pc:sldMk cId="3472130952" sldId="279"/>
            <ac:spMk id="8" creationId="{1B23EC9B-0871-FDEF-5B1D-E6A862F659FE}"/>
          </ac:spMkLst>
        </pc:spChg>
        <pc:spChg chg="add mod">
          <ac:chgData name="Miguel De Le Court" userId="d36db037-f62a-4be1-b7dd-67e011f84700" providerId="ADAL" clId="{53631C3B-1421-42AF-A6CF-EA77707FFDBF}" dt="2023-04-21T02:12:52.785" v="1926"/>
          <ac:spMkLst>
            <pc:docMk/>
            <pc:sldMk cId="3472130952" sldId="279"/>
            <ac:spMk id="9" creationId="{AAF2D4ED-ED60-91B3-38CF-72724F16E7B6}"/>
          </ac:spMkLst>
        </pc:spChg>
        <pc:spChg chg="add mod">
          <ac:chgData name="Miguel De Le Court" userId="d36db037-f62a-4be1-b7dd-67e011f84700" providerId="ADAL" clId="{53631C3B-1421-42AF-A6CF-EA77707FFDBF}" dt="2023-04-21T02:12:52.785" v="1926"/>
          <ac:spMkLst>
            <pc:docMk/>
            <pc:sldMk cId="3472130952" sldId="279"/>
            <ac:spMk id="10" creationId="{19A15F10-8529-0662-344E-10881DE6D379}"/>
          </ac:spMkLst>
        </pc:spChg>
        <pc:spChg chg="add mod">
          <ac:chgData name="Miguel De Le Court" userId="d36db037-f62a-4be1-b7dd-67e011f84700" providerId="ADAL" clId="{53631C3B-1421-42AF-A6CF-EA77707FFDBF}" dt="2023-04-21T02:12:52.785" v="1926"/>
          <ac:spMkLst>
            <pc:docMk/>
            <pc:sldMk cId="3472130952" sldId="279"/>
            <ac:spMk id="11" creationId="{728A921D-C4DC-954C-CCDE-70B7A3702DB7}"/>
          </ac:spMkLst>
        </pc:spChg>
        <pc:spChg chg="add mod">
          <ac:chgData name="Miguel De Le Court" userId="d36db037-f62a-4be1-b7dd-67e011f84700" providerId="ADAL" clId="{53631C3B-1421-42AF-A6CF-EA77707FFDBF}" dt="2023-04-21T02:12:52.785" v="1926"/>
          <ac:spMkLst>
            <pc:docMk/>
            <pc:sldMk cId="3472130952" sldId="279"/>
            <ac:spMk id="12" creationId="{CE6C7829-9FB1-BEBA-24E1-A334070DFACD}"/>
          </ac:spMkLst>
        </pc:spChg>
        <pc:spChg chg="add del mod">
          <ac:chgData name="Miguel De Le Court" userId="d36db037-f62a-4be1-b7dd-67e011f84700" providerId="ADAL" clId="{53631C3B-1421-42AF-A6CF-EA77707FFDBF}" dt="2023-04-21T02:27:05.435" v="2103" actId="478"/>
          <ac:spMkLst>
            <pc:docMk/>
            <pc:sldMk cId="3472130952" sldId="279"/>
            <ac:spMk id="13" creationId="{87C20B47-1439-80BA-9A42-2379B5DB8F21}"/>
          </ac:spMkLst>
        </pc:spChg>
        <pc:spChg chg="add del mod">
          <ac:chgData name="Miguel De Le Court" userId="d36db037-f62a-4be1-b7dd-67e011f84700" providerId="ADAL" clId="{53631C3B-1421-42AF-A6CF-EA77707FFDBF}" dt="2023-04-21T02:27:06.136" v="2104" actId="478"/>
          <ac:spMkLst>
            <pc:docMk/>
            <pc:sldMk cId="3472130952" sldId="279"/>
            <ac:spMk id="14" creationId="{B8BC28CE-5E46-4BFE-B878-C6D9D88330D4}"/>
          </ac:spMkLst>
        </pc:spChg>
        <pc:spChg chg="add del mod">
          <ac:chgData name="Miguel De Le Court" userId="d36db037-f62a-4be1-b7dd-67e011f84700" providerId="ADAL" clId="{53631C3B-1421-42AF-A6CF-EA77707FFDBF}" dt="2023-04-21T02:27:06.884" v="2105" actId="478"/>
          <ac:spMkLst>
            <pc:docMk/>
            <pc:sldMk cId="3472130952" sldId="279"/>
            <ac:spMk id="15" creationId="{AA0C9519-BE3C-BCDB-5F1A-7328B4C5C726}"/>
          </ac:spMkLst>
        </pc:spChg>
        <pc:spChg chg="add del mod">
          <ac:chgData name="Miguel De Le Court" userId="d36db037-f62a-4be1-b7dd-67e011f84700" providerId="ADAL" clId="{53631C3B-1421-42AF-A6CF-EA77707FFDBF}" dt="2023-04-21T02:27:07.454" v="2106" actId="478"/>
          <ac:spMkLst>
            <pc:docMk/>
            <pc:sldMk cId="3472130952" sldId="279"/>
            <ac:spMk id="16" creationId="{51D7ADB2-F7C3-B86D-8B37-DFF45E254F27}"/>
          </ac:spMkLst>
        </pc:spChg>
        <pc:spChg chg="add mod">
          <ac:chgData name="Miguel De Le Court" userId="d36db037-f62a-4be1-b7dd-67e011f84700" providerId="ADAL" clId="{53631C3B-1421-42AF-A6CF-EA77707FFDBF}" dt="2023-04-21T02:26:02.553" v="2090" actId="14100"/>
          <ac:spMkLst>
            <pc:docMk/>
            <pc:sldMk cId="3472130952" sldId="279"/>
            <ac:spMk id="17" creationId="{1A38E411-FFC9-9B5A-6D8C-188884AA6975}"/>
          </ac:spMkLst>
        </pc:spChg>
        <pc:spChg chg="add mod">
          <ac:chgData name="Miguel De Le Court" userId="d36db037-f62a-4be1-b7dd-67e011f84700" providerId="ADAL" clId="{53631C3B-1421-42AF-A6CF-EA77707FFDBF}" dt="2023-04-21T02:26:02.553" v="2090" actId="14100"/>
          <ac:spMkLst>
            <pc:docMk/>
            <pc:sldMk cId="3472130952" sldId="279"/>
            <ac:spMk id="18" creationId="{90F5CB4C-62FD-2439-7361-399427845074}"/>
          </ac:spMkLst>
        </pc:spChg>
        <pc:spChg chg="add del mod">
          <ac:chgData name="Miguel De Le Court" userId="d36db037-f62a-4be1-b7dd-67e011f84700" providerId="ADAL" clId="{53631C3B-1421-42AF-A6CF-EA77707FFDBF}" dt="2023-04-21T02:18:48.453" v="2009" actId="478"/>
          <ac:spMkLst>
            <pc:docMk/>
            <pc:sldMk cId="3472130952" sldId="279"/>
            <ac:spMk id="18" creationId="{B6D65DE0-81ED-64A9-3F92-7E5B0D928BD3}"/>
          </ac:spMkLst>
        </pc:spChg>
        <pc:spChg chg="add del mod">
          <ac:chgData name="Miguel De Le Court" userId="d36db037-f62a-4be1-b7dd-67e011f84700" providerId="ADAL" clId="{53631C3B-1421-42AF-A6CF-EA77707FFDBF}" dt="2023-04-21T02:17:33.119" v="1990" actId="478"/>
          <ac:spMkLst>
            <pc:docMk/>
            <pc:sldMk cId="3472130952" sldId="279"/>
            <ac:spMk id="19" creationId="{4FA9ED20-45F9-D42A-4F69-E9C52B818019}"/>
          </ac:spMkLst>
        </pc:spChg>
        <pc:spChg chg="add mod">
          <ac:chgData name="Miguel De Le Court" userId="d36db037-f62a-4be1-b7dd-67e011f84700" providerId="ADAL" clId="{53631C3B-1421-42AF-A6CF-EA77707FFDBF}" dt="2023-04-21T02:26:02.553" v="2090" actId="14100"/>
          <ac:spMkLst>
            <pc:docMk/>
            <pc:sldMk cId="3472130952" sldId="279"/>
            <ac:spMk id="19" creationId="{F2283AEF-8434-F0E2-E7F0-1240633D4814}"/>
          </ac:spMkLst>
        </pc:spChg>
        <pc:spChg chg="add mod">
          <ac:chgData name="Miguel De Le Court" userId="d36db037-f62a-4be1-b7dd-67e011f84700" providerId="ADAL" clId="{53631C3B-1421-42AF-A6CF-EA77707FFDBF}" dt="2023-04-21T02:26:02.553" v="2090" actId="14100"/>
          <ac:spMkLst>
            <pc:docMk/>
            <pc:sldMk cId="3472130952" sldId="279"/>
            <ac:spMk id="20" creationId="{0E1070DC-002B-83B1-29C1-314F313BA050}"/>
          </ac:spMkLst>
        </pc:spChg>
        <pc:spChg chg="add del mod">
          <ac:chgData name="Miguel De Le Court" userId="d36db037-f62a-4be1-b7dd-67e011f84700" providerId="ADAL" clId="{53631C3B-1421-42AF-A6CF-EA77707FFDBF}" dt="2023-04-21T02:17:34.160" v="1991" actId="478"/>
          <ac:spMkLst>
            <pc:docMk/>
            <pc:sldMk cId="3472130952" sldId="279"/>
            <ac:spMk id="20" creationId="{220613FA-E461-AC96-FC61-ACA7DF9804BC}"/>
          </ac:spMkLst>
        </pc:spChg>
        <pc:spChg chg="del">
          <ac:chgData name="Miguel De Le Court" userId="d36db037-f62a-4be1-b7dd-67e011f84700" providerId="ADAL" clId="{53631C3B-1421-42AF-A6CF-EA77707FFDBF}" dt="2023-04-21T02:12:09.376" v="1920" actId="478"/>
          <ac:spMkLst>
            <pc:docMk/>
            <pc:sldMk cId="3472130952" sldId="279"/>
            <ac:spMk id="22" creationId="{63B6034F-2241-C99D-DC54-2448D0E9F2ED}"/>
          </ac:spMkLst>
        </pc:spChg>
        <pc:spChg chg="add mod">
          <ac:chgData name="Miguel De Le Court" userId="d36db037-f62a-4be1-b7dd-67e011f84700" providerId="ADAL" clId="{53631C3B-1421-42AF-A6CF-EA77707FFDBF}" dt="2023-04-21T02:26:02.553" v="2090" actId="14100"/>
          <ac:spMkLst>
            <pc:docMk/>
            <pc:sldMk cId="3472130952" sldId="279"/>
            <ac:spMk id="22" creationId="{BF8BF534-4ECC-03AD-BD5A-27B08EA2E8DE}"/>
          </ac:spMkLst>
        </pc:spChg>
        <pc:spChg chg="add del mod">
          <ac:chgData name="Miguel De Le Court" userId="d36db037-f62a-4be1-b7dd-67e011f84700" providerId="ADAL" clId="{53631C3B-1421-42AF-A6CF-EA77707FFDBF}" dt="2023-04-21T02:17:34.806" v="1992" actId="478"/>
          <ac:spMkLst>
            <pc:docMk/>
            <pc:sldMk cId="3472130952" sldId="279"/>
            <ac:spMk id="23" creationId="{2D8EEBB1-56F9-4879-74D8-CE957AFF6438}"/>
          </ac:spMkLst>
        </pc:spChg>
        <pc:spChg chg="add mod">
          <ac:chgData name="Miguel De Le Court" userId="d36db037-f62a-4be1-b7dd-67e011f84700" providerId="ADAL" clId="{53631C3B-1421-42AF-A6CF-EA77707FFDBF}" dt="2023-04-21T02:26:02.553" v="2090" actId="14100"/>
          <ac:spMkLst>
            <pc:docMk/>
            <pc:sldMk cId="3472130952" sldId="279"/>
            <ac:spMk id="23" creationId="{81E58CFB-EE40-39D1-85AF-6ECF44DDD28D}"/>
          </ac:spMkLst>
        </pc:spChg>
        <pc:spChg chg="add mod">
          <ac:chgData name="Miguel De Le Court" userId="d36db037-f62a-4be1-b7dd-67e011f84700" providerId="ADAL" clId="{53631C3B-1421-42AF-A6CF-EA77707FFDBF}" dt="2023-04-21T02:26:02.553" v="2090" actId="14100"/>
          <ac:spMkLst>
            <pc:docMk/>
            <pc:sldMk cId="3472130952" sldId="279"/>
            <ac:spMk id="24" creationId="{5D073651-CF19-C0A3-855C-879E09CE977E}"/>
          </ac:spMkLst>
        </pc:spChg>
        <pc:spChg chg="del">
          <ac:chgData name="Miguel De Le Court" userId="d36db037-f62a-4be1-b7dd-67e011f84700" providerId="ADAL" clId="{53631C3B-1421-42AF-A6CF-EA77707FFDBF}" dt="2023-04-21T02:12:15.478" v="1921" actId="478"/>
          <ac:spMkLst>
            <pc:docMk/>
            <pc:sldMk cId="3472130952" sldId="279"/>
            <ac:spMk id="24" creationId="{C1FFE873-70CF-5E44-5A90-949088CC71E0}"/>
          </ac:spMkLst>
        </pc:spChg>
        <pc:spChg chg="add mod">
          <ac:chgData name="Miguel De Le Court" userId="d36db037-f62a-4be1-b7dd-67e011f84700" providerId="ADAL" clId="{53631C3B-1421-42AF-A6CF-EA77707FFDBF}" dt="2023-04-21T02:26:02.553" v="2090" actId="14100"/>
          <ac:spMkLst>
            <pc:docMk/>
            <pc:sldMk cId="3472130952" sldId="279"/>
            <ac:spMk id="25" creationId="{8A776070-7F66-B81B-C1FD-F0B5837C0AAB}"/>
          </ac:spMkLst>
        </pc:spChg>
        <pc:spChg chg="del">
          <ac:chgData name="Miguel De Le Court" userId="d36db037-f62a-4be1-b7dd-67e011f84700" providerId="ADAL" clId="{53631C3B-1421-42AF-A6CF-EA77707FFDBF}" dt="2023-04-21T02:12:09.376" v="1920" actId="478"/>
          <ac:spMkLst>
            <pc:docMk/>
            <pc:sldMk cId="3472130952" sldId="279"/>
            <ac:spMk id="25" creationId="{DDE163DB-F2BF-A0FB-D697-70C1211AABA7}"/>
          </ac:spMkLst>
        </pc:spChg>
        <pc:spChg chg="del">
          <ac:chgData name="Miguel De Le Court" userId="d36db037-f62a-4be1-b7dd-67e011f84700" providerId="ADAL" clId="{53631C3B-1421-42AF-A6CF-EA77707FFDBF}" dt="2023-04-21T02:12:09.376" v="1920" actId="478"/>
          <ac:spMkLst>
            <pc:docMk/>
            <pc:sldMk cId="3472130952" sldId="279"/>
            <ac:spMk id="26" creationId="{197B3482-AB2B-F9AE-3DFF-999BAAF4FE83}"/>
          </ac:spMkLst>
        </pc:spChg>
        <pc:spChg chg="add del mod">
          <ac:chgData name="Miguel De Le Court" userId="d36db037-f62a-4be1-b7dd-67e011f84700" providerId="ADAL" clId="{53631C3B-1421-42AF-A6CF-EA77707FFDBF}" dt="2023-04-21T02:20:05.982" v="2029" actId="478"/>
          <ac:spMkLst>
            <pc:docMk/>
            <pc:sldMk cId="3472130952" sldId="279"/>
            <ac:spMk id="26" creationId="{961F3185-4EE8-1706-D2B2-A19A9AE6E2F6}"/>
          </ac:spMkLst>
        </pc:spChg>
        <pc:spChg chg="add del mod">
          <ac:chgData name="Miguel De Le Court" userId="d36db037-f62a-4be1-b7dd-67e011f84700" providerId="ADAL" clId="{53631C3B-1421-42AF-A6CF-EA77707FFDBF}" dt="2023-04-21T02:20:05.982" v="2029" actId="478"/>
          <ac:spMkLst>
            <pc:docMk/>
            <pc:sldMk cId="3472130952" sldId="279"/>
            <ac:spMk id="27" creationId="{58E36E48-E2FC-F40A-036E-BF2F025E1078}"/>
          </ac:spMkLst>
        </pc:spChg>
        <pc:spChg chg="del">
          <ac:chgData name="Miguel De Le Court" userId="d36db037-f62a-4be1-b7dd-67e011f84700" providerId="ADAL" clId="{53631C3B-1421-42AF-A6CF-EA77707FFDBF}" dt="2023-04-21T02:12:09.376" v="1920" actId="478"/>
          <ac:spMkLst>
            <pc:docMk/>
            <pc:sldMk cId="3472130952" sldId="279"/>
            <ac:spMk id="27" creationId="{EF37D463-9AE6-55EC-034B-70D3E0A79E63}"/>
          </ac:spMkLst>
        </pc:spChg>
        <pc:spChg chg="del">
          <ac:chgData name="Miguel De Le Court" userId="d36db037-f62a-4be1-b7dd-67e011f84700" providerId="ADAL" clId="{53631C3B-1421-42AF-A6CF-EA77707FFDBF}" dt="2023-04-21T02:12:09.376" v="1920" actId="478"/>
          <ac:spMkLst>
            <pc:docMk/>
            <pc:sldMk cId="3472130952" sldId="279"/>
            <ac:spMk id="28" creationId="{76A444B2-0856-C8B8-C56C-7F890B8086C1}"/>
          </ac:spMkLst>
        </pc:spChg>
        <pc:spChg chg="add del mod">
          <ac:chgData name="Miguel De Le Court" userId="d36db037-f62a-4be1-b7dd-67e011f84700" providerId="ADAL" clId="{53631C3B-1421-42AF-A6CF-EA77707FFDBF}" dt="2023-04-21T02:22:07.238" v="2050" actId="478"/>
          <ac:spMkLst>
            <pc:docMk/>
            <pc:sldMk cId="3472130952" sldId="279"/>
            <ac:spMk id="28" creationId="{7E627A1C-5A50-C406-3C1D-1AE6E4BC58B9}"/>
          </ac:spMkLst>
        </pc:spChg>
        <pc:spChg chg="add del mo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29" creationId="{4C58A71A-5F71-963F-E169-2407DC6520A2}"/>
          </ac:spMkLst>
        </pc:spChg>
        <pc:spChg chg="add del mod">
          <ac:chgData name="Miguel De Le Court" userId="d36db037-f62a-4be1-b7dd-67e011f84700" providerId="ADAL" clId="{53631C3B-1421-42AF-A6CF-EA77707FFDBF}" dt="2023-04-21T02:17:27.119" v="1989" actId="478"/>
          <ac:spMkLst>
            <pc:docMk/>
            <pc:sldMk cId="3472130952" sldId="279"/>
            <ac:spMk id="29" creationId="{5238C535-809E-62CE-786B-BC89F5EFCD17}"/>
          </ac:spMkLst>
        </pc:spChg>
        <pc:spChg chg="add del mo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30" creationId="{B5202E93-255B-050D-7C49-98BC22478CC2}"/>
          </ac:spMkLst>
        </pc:spChg>
        <pc:spChg chg="add del mod">
          <ac:chgData name="Miguel De Le Court" userId="d36db037-f62a-4be1-b7dd-67e011f84700" providerId="ADAL" clId="{53631C3B-1421-42AF-A6CF-EA77707FFDBF}" dt="2023-04-21T02:17:27.119" v="1989" actId="478"/>
          <ac:spMkLst>
            <pc:docMk/>
            <pc:sldMk cId="3472130952" sldId="279"/>
            <ac:spMk id="30" creationId="{FE695DBD-A569-7B48-31A7-D3211AC5A764}"/>
          </ac:spMkLst>
        </pc:spChg>
        <pc:spChg chg="add del mo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31" creationId="{8FB8286A-0775-A641-0056-AC4EC77CE6EA}"/>
          </ac:spMkLst>
        </pc:spChg>
        <pc:spChg chg="add del mod">
          <ac:chgData name="Miguel De Le Court" userId="d36db037-f62a-4be1-b7dd-67e011f84700" providerId="ADAL" clId="{53631C3B-1421-42AF-A6CF-EA77707FFDBF}" dt="2023-04-21T02:17:27.119" v="1989" actId="478"/>
          <ac:spMkLst>
            <pc:docMk/>
            <pc:sldMk cId="3472130952" sldId="279"/>
            <ac:spMk id="31" creationId="{A2421D1E-10B2-5CC3-8AFB-A5FF44C27B37}"/>
          </ac:spMkLst>
        </pc:spChg>
        <pc:spChg chg="add del mo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32" creationId="{A7F00EDA-D561-54C8-3D80-B487D3D819DE}"/>
          </ac:spMkLst>
        </pc:spChg>
        <pc:spChg chg="add del mod">
          <ac:chgData name="Miguel De Le Court" userId="d36db037-f62a-4be1-b7dd-67e011f84700" providerId="ADAL" clId="{53631C3B-1421-42AF-A6CF-EA77707FFDBF}" dt="2023-04-21T02:15:20.436" v="1965" actId="478"/>
          <ac:spMkLst>
            <pc:docMk/>
            <pc:sldMk cId="3472130952" sldId="279"/>
            <ac:spMk id="32" creationId="{B6333DCE-9D4F-654D-8296-6018C2CE2176}"/>
          </ac:spMkLst>
        </pc:spChg>
        <pc:spChg chg="add del mo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33" creationId="{0B868328-A9C4-A127-4CAC-8494BD667169}"/>
          </ac:spMkLst>
        </pc:spChg>
        <pc:spChg chg="add del mod">
          <ac:chgData name="Miguel De Le Court" userId="d36db037-f62a-4be1-b7dd-67e011f84700" providerId="ADAL" clId="{53631C3B-1421-42AF-A6CF-EA77707FFDBF}" dt="2023-04-21T02:15:19.946" v="1964" actId="478"/>
          <ac:spMkLst>
            <pc:docMk/>
            <pc:sldMk cId="3472130952" sldId="279"/>
            <ac:spMk id="33" creationId="{2A109951-EB9D-6CD2-3F29-3BD7BE718472}"/>
          </ac:spMkLst>
        </pc:spChg>
        <pc:spChg chg="add del mo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34" creationId="{5233148E-AAAF-0773-B7C7-CE0DCC12709A}"/>
          </ac:spMkLst>
        </pc:spChg>
        <pc:spChg chg="add del mod">
          <ac:chgData name="Miguel De Le Court" userId="d36db037-f62a-4be1-b7dd-67e011f84700" providerId="ADAL" clId="{53631C3B-1421-42AF-A6CF-EA77707FFDBF}" dt="2023-04-21T02:15:19.114" v="1963" actId="478"/>
          <ac:spMkLst>
            <pc:docMk/>
            <pc:sldMk cId="3472130952" sldId="279"/>
            <ac:spMk id="34" creationId="{C632B458-F1B2-FC6D-F83C-5F9F65830A4E}"/>
          </ac:spMkLst>
        </pc:spChg>
        <pc:spChg chg="add del mo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35" creationId="{9B57443F-23DA-78A7-987E-498517DDB85C}"/>
          </ac:spMkLst>
        </pc:spChg>
        <pc:spChg chg="add del mod">
          <ac:chgData name="Miguel De Le Court" userId="d36db037-f62a-4be1-b7dd-67e011f84700" providerId="ADAL" clId="{53631C3B-1421-42AF-A6CF-EA77707FFDBF}" dt="2023-04-21T02:15:18.649" v="1962" actId="478"/>
          <ac:spMkLst>
            <pc:docMk/>
            <pc:sldMk cId="3472130952" sldId="279"/>
            <ac:spMk id="35" creationId="{D7F434A2-FCE9-0967-6421-91803CE9D531}"/>
          </ac:spMkLst>
        </pc:spChg>
        <pc:spChg chg="add del mod">
          <ac:chgData name="Miguel De Le Court" userId="d36db037-f62a-4be1-b7dd-67e011f84700" providerId="ADAL" clId="{53631C3B-1421-42AF-A6CF-EA77707FFDBF}" dt="2023-04-21T02:15:18.159" v="1961" actId="478"/>
          <ac:spMkLst>
            <pc:docMk/>
            <pc:sldMk cId="3472130952" sldId="279"/>
            <ac:spMk id="36" creationId="{31BD1769-E0A3-EDB9-CF94-31FF21ECBB75}"/>
          </ac:spMkLst>
        </pc:spChg>
        <pc:spChg chg="add del mo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36" creationId="{A42D6C82-4D7F-F588-4D9D-D7C1EEF5C3EB}"/>
          </ac:spMkLst>
        </pc:spChg>
        <pc:spChg chg="add del mod">
          <ac:chgData name="Miguel De Le Court" userId="d36db037-f62a-4be1-b7dd-67e011f84700" providerId="ADAL" clId="{53631C3B-1421-42AF-A6CF-EA77707FFDBF}" dt="2023-04-21T02:15:17.526" v="1960" actId="478"/>
          <ac:spMkLst>
            <pc:docMk/>
            <pc:sldMk cId="3472130952" sldId="279"/>
            <ac:spMk id="37" creationId="{1C617B37-A947-6A75-EDB8-079EC98DD645}"/>
          </ac:spMkLst>
        </pc:spChg>
        <pc:spChg chg="add del mo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37" creationId="{20104467-AA6F-E7FA-57C1-59AF1AADE03F}"/>
          </ac:spMkLst>
        </pc:spChg>
        <pc:spChg chg="add del mo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38" creationId="{6C8487BE-0B80-E97C-BFFB-2B49686A3000}"/>
          </ac:spMkLst>
        </pc:spChg>
        <pc:spChg chg="add del mod">
          <ac:chgData name="Miguel De Le Court" userId="d36db037-f62a-4be1-b7dd-67e011f84700" providerId="ADAL" clId="{53631C3B-1421-42AF-A6CF-EA77707FFDBF}" dt="2023-04-21T02:15:16.785" v="1959" actId="478"/>
          <ac:spMkLst>
            <pc:docMk/>
            <pc:sldMk cId="3472130952" sldId="279"/>
            <ac:spMk id="38" creationId="{C9A0D5DD-3C9A-0B9A-0215-47CBAD6A5C4C}"/>
          </ac:spMkLst>
        </pc:spChg>
        <pc:spChg chg="add del mod">
          <ac:chgData name="Miguel De Le Court" userId="d36db037-f62a-4be1-b7dd-67e011f84700" providerId="ADAL" clId="{53631C3B-1421-42AF-A6CF-EA77707FFDBF}" dt="2023-04-21T02:15:16.051" v="1958" actId="478"/>
          <ac:spMkLst>
            <pc:docMk/>
            <pc:sldMk cId="3472130952" sldId="279"/>
            <ac:spMk id="39" creationId="{20B7A8DD-9257-76B4-22DB-1697EAC1E2AB}"/>
          </ac:spMkLst>
        </pc:spChg>
        <pc:spChg chg="add del mod">
          <ac:chgData name="Miguel De Le Court" userId="d36db037-f62a-4be1-b7dd-67e011f84700" providerId="ADAL" clId="{53631C3B-1421-42AF-A6CF-EA77707FFDBF}" dt="2023-04-21T02:22:08.706" v="2051" actId="478"/>
          <ac:spMkLst>
            <pc:docMk/>
            <pc:sldMk cId="3472130952" sldId="279"/>
            <ac:spMk id="39" creationId="{4A3391A2-A005-79AB-D704-C723272E2D84}"/>
          </ac:spMkLst>
        </pc:spChg>
        <pc:spChg chg="add del mod ord">
          <ac:chgData name="Miguel De Le Court" userId="d36db037-f62a-4be1-b7dd-67e011f84700" providerId="ADAL" clId="{53631C3B-1421-42AF-A6CF-EA77707FFDBF}" dt="2023-04-21T02:21:04.874" v="2038" actId="478"/>
          <ac:spMkLst>
            <pc:docMk/>
            <pc:sldMk cId="3472130952" sldId="279"/>
            <ac:spMk id="40" creationId="{99EAEA20-20E1-F49D-52F2-F51CE2F1636E}"/>
          </ac:spMkLst>
        </pc:spChg>
        <pc:spChg chg="add del mod">
          <ac:chgData name="Miguel De Le Court" userId="d36db037-f62a-4be1-b7dd-67e011f84700" providerId="ADAL" clId="{53631C3B-1421-42AF-A6CF-EA77707FFDBF}" dt="2023-04-21T02:16:06.543" v="1972"/>
          <ac:spMkLst>
            <pc:docMk/>
            <pc:sldMk cId="3472130952" sldId="279"/>
            <ac:spMk id="41" creationId="{8D4453F1-878B-5BC2-EB1D-6CD2CFB07DAB}"/>
          </ac:spMkLst>
        </pc:spChg>
        <pc:spChg chg="add del mo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41" creationId="{F1E16963-12D8-696D-9F36-25224044BFF2}"/>
          </ac:spMkLst>
        </pc:spChg>
        <pc:spChg chg="add del mod">
          <ac:chgData name="Miguel De Le Court" userId="d36db037-f62a-4be1-b7dd-67e011f84700" providerId="ADAL" clId="{53631C3B-1421-42AF-A6CF-EA77707FFDBF}" dt="2023-04-21T02:16:06.543" v="1972"/>
          <ac:spMkLst>
            <pc:docMk/>
            <pc:sldMk cId="3472130952" sldId="279"/>
            <ac:spMk id="42" creationId="{53FEF6EA-7521-4554-6A2B-EF52192E417C}"/>
          </ac:spMkLst>
        </pc:spChg>
        <pc:spChg chg="add del mo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42" creationId="{67D71E96-2BB1-F4E0-D741-E64BBBB5D53C}"/>
          </ac:spMkLst>
        </pc:spChg>
        <pc:spChg chg="add del mo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43" creationId="{012DF97B-C5A9-DE2B-E560-61B913A78720}"/>
          </ac:spMkLst>
        </pc:spChg>
        <pc:spChg chg="add del mod">
          <ac:chgData name="Miguel De Le Court" userId="d36db037-f62a-4be1-b7dd-67e011f84700" providerId="ADAL" clId="{53631C3B-1421-42AF-A6CF-EA77707FFDBF}" dt="2023-04-21T02:17:27.119" v="1989" actId="478"/>
          <ac:spMkLst>
            <pc:docMk/>
            <pc:sldMk cId="3472130952" sldId="279"/>
            <ac:spMk id="43" creationId="{315813D1-F28F-5137-E098-E69D929B8C93}"/>
          </ac:spMkLst>
        </pc:spChg>
        <pc:spChg chg="add del mod">
          <ac:chgData name="Miguel De Le Court" userId="d36db037-f62a-4be1-b7dd-67e011f84700" providerId="ADAL" clId="{53631C3B-1421-42AF-A6CF-EA77707FFDBF}" dt="2023-04-21T02:17:27.119" v="1989" actId="478"/>
          <ac:spMkLst>
            <pc:docMk/>
            <pc:sldMk cId="3472130952" sldId="279"/>
            <ac:spMk id="44" creationId="{30A9C4D1-0902-A95B-3895-C70AE766DC89}"/>
          </ac:spMkLst>
        </pc:spChg>
        <pc:spChg chg="add del mo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44" creationId="{C746BEF8-8473-2282-DA6D-0FA2829B6BAC}"/>
          </ac:spMkLst>
        </pc:spChg>
        <pc:spChg chg="add del mod">
          <ac:chgData name="Miguel De Le Court" userId="d36db037-f62a-4be1-b7dd-67e011f84700" providerId="ADAL" clId="{53631C3B-1421-42AF-A6CF-EA77707FFDBF}" dt="2023-04-21T02:18:48.453" v="2009" actId="478"/>
          <ac:spMkLst>
            <pc:docMk/>
            <pc:sldMk cId="3472130952" sldId="279"/>
            <ac:spMk id="45" creationId="{061C15DC-E7F1-400D-F608-AF1BEC42C935}"/>
          </ac:spMkLst>
        </pc:spChg>
        <pc:spChg chg="add del mo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45" creationId="{912AD73B-77D0-2A95-4833-362950625632}"/>
          </ac:spMkLst>
        </pc:spChg>
        <pc:spChg chg="add del mo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46" creationId="{B3952B5E-60AC-2868-1B01-AAFBF59EDCA1}"/>
          </ac:spMkLst>
        </pc:spChg>
        <pc:spChg chg="add del mod">
          <ac:chgData name="Miguel De Le Court" userId="d36db037-f62a-4be1-b7dd-67e011f84700" providerId="ADAL" clId="{53631C3B-1421-42AF-A6CF-EA77707FFDBF}" dt="2023-04-21T02:18:48.453" v="2009" actId="478"/>
          <ac:spMkLst>
            <pc:docMk/>
            <pc:sldMk cId="3472130952" sldId="279"/>
            <ac:spMk id="46" creationId="{F7A38429-E5B8-CB5C-29B1-8EB8AE387797}"/>
          </ac:spMkLst>
        </pc:spChg>
        <pc:spChg chg="add del mo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47" creationId="{0F3423B1-81C6-7F07-96D0-CADCAD04DC6C}"/>
          </ac:spMkLst>
        </pc:spChg>
        <pc:spChg chg="add del mod">
          <ac:chgData name="Miguel De Le Court" userId="d36db037-f62a-4be1-b7dd-67e011f84700" providerId="ADAL" clId="{53631C3B-1421-42AF-A6CF-EA77707FFDBF}" dt="2023-04-21T02:18:21.319" v="2005"/>
          <ac:spMkLst>
            <pc:docMk/>
            <pc:sldMk cId="3472130952" sldId="279"/>
            <ac:spMk id="47" creationId="{8BE49CBC-5856-59F4-489E-BE2B0A584579}"/>
          </ac:spMkLst>
        </pc:spChg>
        <pc:spChg chg="add del mo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48" creationId="{2E8C53C9-B04C-2492-1742-A39D7C5A8A90}"/>
          </ac:spMkLst>
        </pc:spChg>
        <pc:spChg chg="add del mod">
          <ac:chgData name="Miguel De Le Court" userId="d36db037-f62a-4be1-b7dd-67e011f84700" providerId="ADAL" clId="{53631C3B-1421-42AF-A6CF-EA77707FFDBF}" dt="2023-04-21T02:18:21.319" v="2005"/>
          <ac:spMkLst>
            <pc:docMk/>
            <pc:sldMk cId="3472130952" sldId="279"/>
            <ac:spMk id="48" creationId="{F827E0DC-919E-B369-8D32-18721833A387}"/>
          </ac:spMkLst>
        </pc:spChg>
        <pc:spChg chg="add del mo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49" creationId="{07936837-FEBD-8BB0-EE6B-7D0B7E3196EC}"/>
          </ac:spMkLst>
        </pc:spChg>
        <pc:spChg chg="add del mod">
          <ac:chgData name="Miguel De Le Court" userId="d36db037-f62a-4be1-b7dd-67e011f84700" providerId="ADAL" clId="{53631C3B-1421-42AF-A6CF-EA77707FFDBF}" dt="2023-04-21T02:18:21.319" v="2005"/>
          <ac:spMkLst>
            <pc:docMk/>
            <pc:sldMk cId="3472130952" sldId="279"/>
            <ac:spMk id="49" creationId="{2C47381B-8425-42BC-68EF-7FCE6A155D60}"/>
          </ac:spMkLst>
        </pc:spChg>
        <pc:spChg chg="add del mod">
          <ac:chgData name="Miguel De Le Court" userId="d36db037-f62a-4be1-b7dd-67e011f84700" providerId="ADAL" clId="{53631C3B-1421-42AF-A6CF-EA77707FFDBF}" dt="2023-04-21T02:18:21.319" v="2005"/>
          <ac:spMkLst>
            <pc:docMk/>
            <pc:sldMk cId="3472130952" sldId="279"/>
            <ac:spMk id="50" creationId="{47A231EC-FBA0-6DCB-B0D9-5114B82C52E1}"/>
          </ac:spMkLst>
        </pc:spChg>
        <pc:spChg chg="add del mo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50" creationId="{C968D169-B6D8-4E63-0086-E5A9C35AD562}"/>
          </ac:spMkLst>
        </pc:spChg>
        <pc:spChg chg="add mod ord">
          <ac:chgData name="Miguel De Le Court" userId="d36db037-f62a-4be1-b7dd-67e011f84700" providerId="ADAL" clId="{53631C3B-1421-42AF-A6CF-EA77707FFDBF}" dt="2023-04-21T02:26:14.851" v="2095" actId="14100"/>
          <ac:spMkLst>
            <pc:docMk/>
            <pc:sldMk cId="3472130952" sldId="279"/>
            <ac:spMk id="51" creationId="{1388E7C6-7215-AB6F-D04A-A7A682C78482}"/>
          </ac:spMkLst>
        </pc:spChg>
        <pc:spChg chg="add del mod">
          <ac:chgData name="Miguel De Le Court" userId="d36db037-f62a-4be1-b7dd-67e011f84700" providerId="ADAL" clId="{53631C3B-1421-42AF-A6CF-EA77707FFDBF}" dt="2023-04-21T02:18:20.824" v="2003"/>
          <ac:spMkLst>
            <pc:docMk/>
            <pc:sldMk cId="3472130952" sldId="279"/>
            <ac:spMk id="51" creationId="{B195009F-4487-6AA7-F0D2-BE1699ACA83E}"/>
          </ac:spMkLst>
        </pc:spChg>
        <pc:spChg chg="add del mod or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52" creationId="{07493972-775F-3B6B-01EB-C79D9786B4B3}"/>
          </ac:spMkLst>
        </pc:spChg>
        <pc:spChg chg="add del mod">
          <ac:chgData name="Miguel De Le Court" userId="d36db037-f62a-4be1-b7dd-67e011f84700" providerId="ADAL" clId="{53631C3B-1421-42AF-A6CF-EA77707FFDBF}" dt="2023-04-21T02:18:20.824" v="2003"/>
          <ac:spMkLst>
            <pc:docMk/>
            <pc:sldMk cId="3472130952" sldId="279"/>
            <ac:spMk id="52" creationId="{1FB44E22-398F-712F-8FCA-6FDC160496DE}"/>
          </ac:spMkLst>
        </pc:spChg>
        <pc:spChg chg="add mod">
          <ac:chgData name="Miguel De Le Court" userId="d36db037-f62a-4be1-b7dd-67e011f84700" providerId="ADAL" clId="{53631C3B-1421-42AF-A6CF-EA77707FFDBF}" dt="2023-04-21T02:26:02.553" v="2090" actId="14100"/>
          <ac:spMkLst>
            <pc:docMk/>
            <pc:sldMk cId="3472130952" sldId="279"/>
            <ac:spMk id="53" creationId="{100F1EB8-C560-CC6D-8163-E3BD0BCC6213}"/>
          </ac:spMkLst>
        </pc:spChg>
        <pc:spChg chg="add del mod ord">
          <ac:chgData name="Miguel De Le Court" userId="d36db037-f62a-4be1-b7dd-67e011f84700" providerId="ADAL" clId="{53631C3B-1421-42AF-A6CF-EA77707FFDBF}" dt="2023-04-21T02:25:44.819" v="2087" actId="478"/>
          <ac:spMkLst>
            <pc:docMk/>
            <pc:sldMk cId="3472130952" sldId="279"/>
            <ac:spMk id="54" creationId="{3D1548A5-B4D4-0BBB-D303-F6E273DDC26C}"/>
          </ac:spMkLst>
        </pc:spChg>
        <pc:spChg chg="add del mod">
          <ac:chgData name="Miguel De Le Court" userId="d36db037-f62a-4be1-b7dd-67e011f84700" providerId="ADAL" clId="{53631C3B-1421-42AF-A6CF-EA77707FFDBF}" dt="2023-04-21T02:19:15.767" v="2022" actId="478"/>
          <ac:spMkLst>
            <pc:docMk/>
            <pc:sldMk cId="3472130952" sldId="279"/>
            <ac:spMk id="54" creationId="{BDB8A999-21FC-7AD6-2CB2-D183D6B85D41}"/>
          </ac:spMkLst>
        </pc:spChg>
        <pc:spChg chg="add mod">
          <ac:chgData name="Miguel De Le Court" userId="d36db037-f62a-4be1-b7dd-67e011f84700" providerId="ADAL" clId="{53631C3B-1421-42AF-A6CF-EA77707FFDBF}" dt="2023-04-21T02:26:22.951" v="2097" actId="1076"/>
          <ac:spMkLst>
            <pc:docMk/>
            <pc:sldMk cId="3472130952" sldId="279"/>
            <ac:spMk id="55" creationId="{04EBB88E-9ECC-39E5-8D7E-94273954B07F}"/>
          </ac:spMkLst>
        </pc:spChg>
        <pc:spChg chg="add mod">
          <ac:chgData name="Miguel De Le Court" userId="d36db037-f62a-4be1-b7dd-67e011f84700" providerId="ADAL" clId="{53631C3B-1421-42AF-A6CF-EA77707FFDBF}" dt="2023-04-21T02:26:22.951" v="2097" actId="1076"/>
          <ac:spMkLst>
            <pc:docMk/>
            <pc:sldMk cId="3472130952" sldId="279"/>
            <ac:spMk id="56" creationId="{5A3C4345-5C1C-2424-FE9F-DF139C7A7482}"/>
          </ac:spMkLst>
        </pc:spChg>
        <pc:spChg chg="add mod">
          <ac:chgData name="Miguel De Le Court" userId="d36db037-f62a-4be1-b7dd-67e011f84700" providerId="ADAL" clId="{53631C3B-1421-42AF-A6CF-EA77707FFDBF}" dt="2023-04-21T02:26:22.951" v="2097" actId="1076"/>
          <ac:spMkLst>
            <pc:docMk/>
            <pc:sldMk cId="3472130952" sldId="279"/>
            <ac:spMk id="57" creationId="{7DC20F93-F1E8-F2D3-DC9C-915BCCAA7C14}"/>
          </ac:spMkLst>
        </pc:spChg>
        <pc:spChg chg="add mod">
          <ac:chgData name="Miguel De Le Court" userId="d36db037-f62a-4be1-b7dd-67e011f84700" providerId="ADAL" clId="{53631C3B-1421-42AF-A6CF-EA77707FFDBF}" dt="2023-04-21T02:26:22.951" v="2097" actId="1076"/>
          <ac:spMkLst>
            <pc:docMk/>
            <pc:sldMk cId="3472130952" sldId="279"/>
            <ac:spMk id="58" creationId="{96BAB91C-981A-6D55-8711-0C944D30EABB}"/>
          </ac:spMkLst>
        </pc:spChg>
        <pc:spChg chg="add mod">
          <ac:chgData name="Miguel De Le Court" userId="d36db037-f62a-4be1-b7dd-67e011f84700" providerId="ADAL" clId="{53631C3B-1421-42AF-A6CF-EA77707FFDBF}" dt="2023-04-21T02:26:22.951" v="2097" actId="1076"/>
          <ac:spMkLst>
            <pc:docMk/>
            <pc:sldMk cId="3472130952" sldId="279"/>
            <ac:spMk id="59" creationId="{CA068FEE-0EC0-022B-3CB6-ABF60310A266}"/>
          </ac:spMkLst>
        </pc:spChg>
        <pc:spChg chg="add mod">
          <ac:chgData name="Miguel De Le Court" userId="d36db037-f62a-4be1-b7dd-67e011f84700" providerId="ADAL" clId="{53631C3B-1421-42AF-A6CF-EA77707FFDBF}" dt="2023-04-21T02:26:22.951" v="2097" actId="1076"/>
          <ac:spMkLst>
            <pc:docMk/>
            <pc:sldMk cId="3472130952" sldId="279"/>
            <ac:spMk id="60" creationId="{D6424FF3-EB8D-A504-1B54-D5B9AE631F8A}"/>
          </ac:spMkLst>
        </pc:spChg>
        <pc:spChg chg="add mod">
          <ac:chgData name="Miguel De Le Court" userId="d36db037-f62a-4be1-b7dd-67e011f84700" providerId="ADAL" clId="{53631C3B-1421-42AF-A6CF-EA77707FFDBF}" dt="2023-04-21T02:26:22.951" v="2097" actId="1076"/>
          <ac:spMkLst>
            <pc:docMk/>
            <pc:sldMk cId="3472130952" sldId="279"/>
            <ac:spMk id="61" creationId="{E9C10085-D35D-0558-8FBE-EFB8252476AF}"/>
          </ac:spMkLst>
        </pc:spChg>
        <pc:spChg chg="add mod">
          <ac:chgData name="Miguel De Le Court" userId="d36db037-f62a-4be1-b7dd-67e011f84700" providerId="ADAL" clId="{53631C3B-1421-42AF-A6CF-EA77707FFDBF}" dt="2023-04-21T02:26:22.951" v="2097" actId="1076"/>
          <ac:spMkLst>
            <pc:docMk/>
            <pc:sldMk cId="3472130952" sldId="279"/>
            <ac:spMk id="62" creationId="{2BC2CBF6-DFAD-4FF6-6628-0192AB04164A}"/>
          </ac:spMkLst>
        </pc:spChg>
        <pc:spChg chg="add mod">
          <ac:chgData name="Miguel De Le Court" userId="d36db037-f62a-4be1-b7dd-67e011f84700" providerId="ADAL" clId="{53631C3B-1421-42AF-A6CF-EA77707FFDBF}" dt="2023-04-21T02:26:22.951" v="2097" actId="1076"/>
          <ac:spMkLst>
            <pc:docMk/>
            <pc:sldMk cId="3472130952" sldId="279"/>
            <ac:spMk id="63" creationId="{B13A4A45-325D-AC57-D7F4-92FA0A84E053}"/>
          </ac:spMkLst>
        </pc:spChg>
        <pc:spChg chg="add mod">
          <ac:chgData name="Miguel De Le Court" userId="d36db037-f62a-4be1-b7dd-67e011f84700" providerId="ADAL" clId="{53631C3B-1421-42AF-A6CF-EA77707FFDBF}" dt="2023-04-21T02:26:22.951" v="2097" actId="1076"/>
          <ac:spMkLst>
            <pc:docMk/>
            <pc:sldMk cId="3472130952" sldId="279"/>
            <ac:spMk id="64" creationId="{6EFBCCD8-08BA-D82D-79B0-3B2F4BFBE681}"/>
          </ac:spMkLst>
        </pc:spChg>
        <pc:spChg chg="add mod">
          <ac:chgData name="Miguel De Le Court" userId="d36db037-f62a-4be1-b7dd-67e011f84700" providerId="ADAL" clId="{53631C3B-1421-42AF-A6CF-EA77707FFDBF}" dt="2023-04-21T02:26:22.951" v="2097" actId="1076"/>
          <ac:spMkLst>
            <pc:docMk/>
            <pc:sldMk cId="3472130952" sldId="279"/>
            <ac:spMk id="65" creationId="{30DCEA08-13E5-5DD0-DB38-F8DBCFC23A65}"/>
          </ac:spMkLst>
        </pc:spChg>
        <pc:spChg chg="add mod">
          <ac:chgData name="Miguel De Le Court" userId="d36db037-f62a-4be1-b7dd-67e011f84700" providerId="ADAL" clId="{53631C3B-1421-42AF-A6CF-EA77707FFDBF}" dt="2023-04-21T02:26:27.537" v="2099" actId="1076"/>
          <ac:spMkLst>
            <pc:docMk/>
            <pc:sldMk cId="3472130952" sldId="279"/>
            <ac:spMk id="66" creationId="{734262F2-1C3B-DAB3-ED98-0A7D1B6A9A48}"/>
          </ac:spMkLst>
        </pc:spChg>
        <pc:spChg chg="add mod">
          <ac:chgData name="Miguel De Le Court" userId="d36db037-f62a-4be1-b7dd-67e011f84700" providerId="ADAL" clId="{53631C3B-1421-42AF-A6CF-EA77707FFDBF}" dt="2023-04-21T02:26:27.537" v="2099" actId="1076"/>
          <ac:spMkLst>
            <pc:docMk/>
            <pc:sldMk cId="3472130952" sldId="279"/>
            <ac:spMk id="67" creationId="{D63C4246-E660-DAAA-13B4-CE180E6012EA}"/>
          </ac:spMkLst>
        </pc:spChg>
        <pc:spChg chg="add mod">
          <ac:chgData name="Miguel De Le Court" userId="d36db037-f62a-4be1-b7dd-67e011f84700" providerId="ADAL" clId="{53631C3B-1421-42AF-A6CF-EA77707FFDBF}" dt="2023-04-21T02:26:27.537" v="2099" actId="1076"/>
          <ac:spMkLst>
            <pc:docMk/>
            <pc:sldMk cId="3472130952" sldId="279"/>
            <ac:spMk id="68" creationId="{E5B8154C-D09A-BA0C-C89F-9747310D4FFD}"/>
          </ac:spMkLst>
        </pc:spChg>
        <pc:spChg chg="add mod">
          <ac:chgData name="Miguel De Le Court" userId="d36db037-f62a-4be1-b7dd-67e011f84700" providerId="ADAL" clId="{53631C3B-1421-42AF-A6CF-EA77707FFDBF}" dt="2023-04-21T02:26:27.537" v="2099" actId="1076"/>
          <ac:spMkLst>
            <pc:docMk/>
            <pc:sldMk cId="3472130952" sldId="279"/>
            <ac:spMk id="69" creationId="{FF3652D2-9552-33E9-A2E3-11D40C241BDE}"/>
          </ac:spMkLst>
        </pc:spChg>
        <pc:spChg chg="add mod">
          <ac:chgData name="Miguel De Le Court" userId="d36db037-f62a-4be1-b7dd-67e011f84700" providerId="ADAL" clId="{53631C3B-1421-42AF-A6CF-EA77707FFDBF}" dt="2023-04-21T02:26:27.537" v="2099" actId="1076"/>
          <ac:spMkLst>
            <pc:docMk/>
            <pc:sldMk cId="3472130952" sldId="279"/>
            <ac:spMk id="70" creationId="{4E79530F-FB22-F1FE-04B2-0C297EDED6CB}"/>
          </ac:spMkLst>
        </pc:spChg>
        <pc:spChg chg="add mod">
          <ac:chgData name="Miguel De Le Court" userId="d36db037-f62a-4be1-b7dd-67e011f84700" providerId="ADAL" clId="{53631C3B-1421-42AF-A6CF-EA77707FFDBF}" dt="2023-04-21T02:26:27.537" v="2099" actId="1076"/>
          <ac:spMkLst>
            <pc:docMk/>
            <pc:sldMk cId="3472130952" sldId="279"/>
            <ac:spMk id="71" creationId="{2BE152BE-E3AA-3EBD-A1EE-CBBF83117732}"/>
          </ac:spMkLst>
        </pc:spChg>
        <pc:spChg chg="add mod">
          <ac:chgData name="Miguel De Le Court" userId="d36db037-f62a-4be1-b7dd-67e011f84700" providerId="ADAL" clId="{53631C3B-1421-42AF-A6CF-EA77707FFDBF}" dt="2023-04-21T02:26:27.537" v="2099" actId="1076"/>
          <ac:spMkLst>
            <pc:docMk/>
            <pc:sldMk cId="3472130952" sldId="279"/>
            <ac:spMk id="72" creationId="{A8240EBD-2EB7-4DBC-3A98-8DE3E14C404D}"/>
          </ac:spMkLst>
        </pc:spChg>
        <pc:spChg chg="add mod">
          <ac:chgData name="Miguel De Le Court" userId="d36db037-f62a-4be1-b7dd-67e011f84700" providerId="ADAL" clId="{53631C3B-1421-42AF-A6CF-EA77707FFDBF}" dt="2023-04-21T02:26:27.537" v="2099" actId="1076"/>
          <ac:spMkLst>
            <pc:docMk/>
            <pc:sldMk cId="3472130952" sldId="279"/>
            <ac:spMk id="73" creationId="{42C189A4-C1D6-12D3-0D30-389D9CFA7B53}"/>
          </ac:spMkLst>
        </pc:spChg>
        <pc:spChg chg="add mod">
          <ac:chgData name="Miguel De Le Court" userId="d36db037-f62a-4be1-b7dd-67e011f84700" providerId="ADAL" clId="{53631C3B-1421-42AF-A6CF-EA77707FFDBF}" dt="2023-04-21T02:26:27.537" v="2099" actId="1076"/>
          <ac:spMkLst>
            <pc:docMk/>
            <pc:sldMk cId="3472130952" sldId="279"/>
            <ac:spMk id="74" creationId="{B296EA46-A0AF-FB55-6EBC-FADDD40FDA5E}"/>
          </ac:spMkLst>
        </pc:spChg>
        <pc:spChg chg="add mod">
          <ac:chgData name="Miguel De Le Court" userId="d36db037-f62a-4be1-b7dd-67e011f84700" providerId="ADAL" clId="{53631C3B-1421-42AF-A6CF-EA77707FFDBF}" dt="2023-04-21T02:26:27.537" v="2099" actId="1076"/>
          <ac:spMkLst>
            <pc:docMk/>
            <pc:sldMk cId="3472130952" sldId="279"/>
            <ac:spMk id="75" creationId="{2323331E-D15A-7D1B-D37B-21007A25E1A4}"/>
          </ac:spMkLst>
        </pc:spChg>
        <pc:spChg chg="add mod">
          <ac:chgData name="Miguel De Le Court" userId="d36db037-f62a-4be1-b7dd-67e011f84700" providerId="ADAL" clId="{53631C3B-1421-42AF-A6CF-EA77707FFDBF}" dt="2023-04-21T02:26:27.537" v="2099" actId="1076"/>
          <ac:spMkLst>
            <pc:docMk/>
            <pc:sldMk cId="3472130952" sldId="279"/>
            <ac:spMk id="76" creationId="{46CB624B-87CE-189C-846D-AEB003F4594F}"/>
          </ac:spMkLst>
        </pc:spChg>
        <pc:spChg chg="add del mod">
          <ac:chgData name="Miguel De Le Court" userId="d36db037-f62a-4be1-b7dd-67e011f84700" providerId="ADAL" clId="{53631C3B-1421-42AF-A6CF-EA77707FFDBF}" dt="2023-04-21T02:28:52.540" v="2123" actId="767"/>
          <ac:spMkLst>
            <pc:docMk/>
            <pc:sldMk cId="3472130952" sldId="279"/>
            <ac:spMk id="93" creationId="{58159A18-61F7-1767-6B29-02D74F791350}"/>
          </ac:spMkLst>
        </pc:spChg>
        <pc:spChg chg="add mod">
          <ac:chgData name="Miguel De Le Court" userId="d36db037-f62a-4be1-b7dd-67e011f84700" providerId="ADAL" clId="{53631C3B-1421-42AF-A6CF-EA77707FFDBF}" dt="2023-04-21T02:33:43.122" v="2188" actId="1076"/>
          <ac:spMkLst>
            <pc:docMk/>
            <pc:sldMk cId="3472130952" sldId="279"/>
            <ac:spMk id="111" creationId="{B7EECABC-4D1D-F3CB-6828-E2773D424675}"/>
          </ac:spMkLst>
        </pc:spChg>
        <pc:spChg chg="add del mod">
          <ac:chgData name="Miguel De Le Court" userId="d36db037-f62a-4be1-b7dd-67e011f84700" providerId="ADAL" clId="{53631C3B-1421-42AF-A6CF-EA77707FFDBF}" dt="2023-04-21T02:31:17.864" v="2155" actId="478"/>
          <ac:spMkLst>
            <pc:docMk/>
            <pc:sldMk cId="3472130952" sldId="279"/>
            <ac:spMk id="112" creationId="{62310618-1598-B37D-B965-B3D8DDD6BD3C}"/>
          </ac:spMkLst>
        </pc:spChg>
        <pc:spChg chg="add del mod">
          <ac:chgData name="Miguel De Le Court" userId="d36db037-f62a-4be1-b7dd-67e011f84700" providerId="ADAL" clId="{53631C3B-1421-42AF-A6CF-EA77707FFDBF}" dt="2023-04-21T02:31:17" v="2154" actId="478"/>
          <ac:spMkLst>
            <pc:docMk/>
            <pc:sldMk cId="3472130952" sldId="279"/>
            <ac:spMk id="113" creationId="{06F0A997-5904-7A1B-5BC8-C0B0B79C7DCF}"/>
          </ac:spMkLst>
        </pc:spChg>
        <pc:spChg chg="add del mod">
          <ac:chgData name="Miguel De Le Court" userId="d36db037-f62a-4be1-b7dd-67e011f84700" providerId="ADAL" clId="{53631C3B-1421-42AF-A6CF-EA77707FFDBF}" dt="2023-04-21T02:31:17" v="2154" actId="478"/>
          <ac:spMkLst>
            <pc:docMk/>
            <pc:sldMk cId="3472130952" sldId="279"/>
            <ac:spMk id="114" creationId="{644DEA9E-0B6B-4018-ECD9-2E070E010803}"/>
          </ac:spMkLst>
        </pc:spChg>
        <pc:spChg chg="add del mod">
          <ac:chgData name="Miguel De Le Court" userId="d36db037-f62a-4be1-b7dd-67e011f84700" providerId="ADAL" clId="{53631C3B-1421-42AF-A6CF-EA77707FFDBF}" dt="2023-04-21T02:31:17" v="2154" actId="478"/>
          <ac:spMkLst>
            <pc:docMk/>
            <pc:sldMk cId="3472130952" sldId="279"/>
            <ac:spMk id="115" creationId="{6482C8C7-3E21-C4D2-CAF6-1B2E4B8E113B}"/>
          </ac:spMkLst>
        </pc:spChg>
        <pc:spChg chg="add del mod">
          <ac:chgData name="Miguel De Le Court" userId="d36db037-f62a-4be1-b7dd-67e011f84700" providerId="ADAL" clId="{53631C3B-1421-42AF-A6CF-EA77707FFDBF}" dt="2023-04-21T02:31:17" v="2154" actId="478"/>
          <ac:spMkLst>
            <pc:docMk/>
            <pc:sldMk cId="3472130952" sldId="279"/>
            <ac:spMk id="116" creationId="{535391BE-53AB-8AB9-C3D7-69E25A66D1B1}"/>
          </ac:spMkLst>
        </pc:spChg>
        <pc:spChg chg="add del mod">
          <ac:chgData name="Miguel De Le Court" userId="d36db037-f62a-4be1-b7dd-67e011f84700" providerId="ADAL" clId="{53631C3B-1421-42AF-A6CF-EA77707FFDBF}" dt="2023-04-21T02:31:17" v="2154" actId="478"/>
          <ac:spMkLst>
            <pc:docMk/>
            <pc:sldMk cId="3472130952" sldId="279"/>
            <ac:spMk id="117" creationId="{F10F065C-A82A-3A1F-A69D-60207564E687}"/>
          </ac:spMkLst>
        </pc:spChg>
        <pc:spChg chg="add del mod">
          <ac:chgData name="Miguel De Le Court" userId="d36db037-f62a-4be1-b7dd-67e011f84700" providerId="ADAL" clId="{53631C3B-1421-42AF-A6CF-EA77707FFDBF}" dt="2023-04-21T02:31:17" v="2154" actId="478"/>
          <ac:spMkLst>
            <pc:docMk/>
            <pc:sldMk cId="3472130952" sldId="279"/>
            <ac:spMk id="118" creationId="{BDD6E8E6-4A07-2D1B-C313-EBA9B6BCB8E0}"/>
          </ac:spMkLst>
        </pc:spChg>
        <pc:spChg chg="add del mod">
          <ac:chgData name="Miguel De Le Court" userId="d36db037-f62a-4be1-b7dd-67e011f84700" providerId="ADAL" clId="{53631C3B-1421-42AF-A6CF-EA77707FFDBF}" dt="2023-04-21T02:31:17" v="2154" actId="478"/>
          <ac:spMkLst>
            <pc:docMk/>
            <pc:sldMk cId="3472130952" sldId="279"/>
            <ac:spMk id="119" creationId="{3E7CB296-3AE4-EA12-75C9-0EDCE0BD1587}"/>
          </ac:spMkLst>
        </pc:spChg>
        <pc:spChg chg="add del mod">
          <ac:chgData name="Miguel De Le Court" userId="d36db037-f62a-4be1-b7dd-67e011f84700" providerId="ADAL" clId="{53631C3B-1421-42AF-A6CF-EA77707FFDBF}" dt="2023-04-21T02:31:17" v="2154" actId="478"/>
          <ac:spMkLst>
            <pc:docMk/>
            <pc:sldMk cId="3472130952" sldId="279"/>
            <ac:spMk id="120" creationId="{7AE22E14-2F29-58F3-6834-C20B26979EB3}"/>
          </ac:spMkLst>
        </pc:spChg>
        <pc:spChg chg="add del mod">
          <ac:chgData name="Miguel De Le Court" userId="d36db037-f62a-4be1-b7dd-67e011f84700" providerId="ADAL" clId="{53631C3B-1421-42AF-A6CF-EA77707FFDBF}" dt="2023-04-21T02:31:17" v="2154" actId="478"/>
          <ac:spMkLst>
            <pc:docMk/>
            <pc:sldMk cId="3472130952" sldId="279"/>
            <ac:spMk id="121" creationId="{CE9B83F9-DDBB-1950-7F10-D1F8531A124E}"/>
          </ac:spMkLst>
        </pc:spChg>
        <pc:spChg chg="add del mod">
          <ac:chgData name="Miguel De Le Court" userId="d36db037-f62a-4be1-b7dd-67e011f84700" providerId="ADAL" clId="{53631C3B-1421-42AF-A6CF-EA77707FFDBF}" dt="2023-04-21T02:31:17" v="2154" actId="478"/>
          <ac:spMkLst>
            <pc:docMk/>
            <pc:sldMk cId="3472130952" sldId="279"/>
            <ac:spMk id="122" creationId="{A25BDBFD-805B-4AC6-ED13-030A7F0E03D8}"/>
          </ac:spMkLst>
        </pc:spChg>
        <pc:spChg chg="add mod">
          <ac:chgData name="Miguel De Le Court" userId="d36db037-f62a-4be1-b7dd-67e011f84700" providerId="ADAL" clId="{53631C3B-1421-42AF-A6CF-EA77707FFDBF}" dt="2023-04-21T02:33:43.122" v="2188" actId="1076"/>
          <ac:spMkLst>
            <pc:docMk/>
            <pc:sldMk cId="3472130952" sldId="279"/>
            <ac:spMk id="123" creationId="{CE599CB8-E63A-63A3-94C8-17D4CF1F995E}"/>
          </ac:spMkLst>
        </pc:spChg>
        <pc:spChg chg="add mod">
          <ac:chgData name="Miguel De Le Court" userId="d36db037-f62a-4be1-b7dd-67e011f84700" providerId="ADAL" clId="{53631C3B-1421-42AF-A6CF-EA77707FFDBF}" dt="2023-04-21T02:33:43.122" v="2188" actId="1076"/>
          <ac:spMkLst>
            <pc:docMk/>
            <pc:sldMk cId="3472130952" sldId="279"/>
            <ac:spMk id="124" creationId="{681B8129-5564-9464-A7A6-09F82F8E4571}"/>
          </ac:spMkLst>
        </pc:spChg>
        <pc:spChg chg="add mod">
          <ac:chgData name="Miguel De Le Court" userId="d36db037-f62a-4be1-b7dd-67e011f84700" providerId="ADAL" clId="{53631C3B-1421-42AF-A6CF-EA77707FFDBF}" dt="2023-04-21T02:33:43.122" v="2188" actId="1076"/>
          <ac:spMkLst>
            <pc:docMk/>
            <pc:sldMk cId="3472130952" sldId="279"/>
            <ac:spMk id="125" creationId="{CC8CFB5B-C4FA-8DAD-B2C9-F511BE43A4B0}"/>
          </ac:spMkLst>
        </pc:spChg>
        <pc:spChg chg="add mod">
          <ac:chgData name="Miguel De Le Court" userId="d36db037-f62a-4be1-b7dd-67e011f84700" providerId="ADAL" clId="{53631C3B-1421-42AF-A6CF-EA77707FFDBF}" dt="2023-04-21T02:33:43.122" v="2188" actId="1076"/>
          <ac:spMkLst>
            <pc:docMk/>
            <pc:sldMk cId="3472130952" sldId="279"/>
            <ac:spMk id="126" creationId="{08AE62D6-C5FD-E7C5-DEA3-CB49A4EF0199}"/>
          </ac:spMkLst>
        </pc:spChg>
        <pc:spChg chg="add mod">
          <ac:chgData name="Miguel De Le Court" userId="d36db037-f62a-4be1-b7dd-67e011f84700" providerId="ADAL" clId="{53631C3B-1421-42AF-A6CF-EA77707FFDBF}" dt="2023-04-21T02:33:43.122" v="2188" actId="1076"/>
          <ac:spMkLst>
            <pc:docMk/>
            <pc:sldMk cId="3472130952" sldId="279"/>
            <ac:spMk id="127" creationId="{9F51DE95-0EED-47F8-27B1-88808DAF5BCE}"/>
          </ac:spMkLst>
        </pc:spChg>
        <pc:spChg chg="add mod">
          <ac:chgData name="Miguel De Le Court" userId="d36db037-f62a-4be1-b7dd-67e011f84700" providerId="ADAL" clId="{53631C3B-1421-42AF-A6CF-EA77707FFDBF}" dt="2023-04-21T02:33:43.122" v="2188" actId="1076"/>
          <ac:spMkLst>
            <pc:docMk/>
            <pc:sldMk cId="3472130952" sldId="279"/>
            <ac:spMk id="128" creationId="{40865A13-6DA1-03E9-48C8-7E63125D4FD1}"/>
          </ac:spMkLst>
        </pc:spChg>
        <pc:spChg chg="add mod">
          <ac:chgData name="Miguel De Le Court" userId="d36db037-f62a-4be1-b7dd-67e011f84700" providerId="ADAL" clId="{53631C3B-1421-42AF-A6CF-EA77707FFDBF}" dt="2023-04-21T02:33:43.122" v="2188" actId="1076"/>
          <ac:spMkLst>
            <pc:docMk/>
            <pc:sldMk cId="3472130952" sldId="279"/>
            <ac:spMk id="129" creationId="{AA8EE3B4-2BB6-5706-2543-9D27DDFF2D20}"/>
          </ac:spMkLst>
        </pc:spChg>
        <pc:spChg chg="add mod">
          <ac:chgData name="Miguel De Le Court" userId="d36db037-f62a-4be1-b7dd-67e011f84700" providerId="ADAL" clId="{53631C3B-1421-42AF-A6CF-EA77707FFDBF}" dt="2023-04-21T02:33:43.122" v="2188" actId="1076"/>
          <ac:spMkLst>
            <pc:docMk/>
            <pc:sldMk cId="3472130952" sldId="279"/>
            <ac:spMk id="130" creationId="{27C59D1E-32FA-15DB-6B4B-99A41AC96579}"/>
          </ac:spMkLst>
        </pc:spChg>
        <pc:spChg chg="add mod">
          <ac:chgData name="Miguel De Le Court" userId="d36db037-f62a-4be1-b7dd-67e011f84700" providerId="ADAL" clId="{53631C3B-1421-42AF-A6CF-EA77707FFDBF}" dt="2023-04-21T02:33:43.122" v="2188" actId="1076"/>
          <ac:spMkLst>
            <pc:docMk/>
            <pc:sldMk cId="3472130952" sldId="279"/>
            <ac:spMk id="131" creationId="{AC251C4E-4C07-9000-3024-4700A9CA87B3}"/>
          </ac:spMkLst>
        </pc:spChg>
        <pc:cxnChg chg="add del mod">
          <ac:chgData name="Miguel De Le Court" userId="d36db037-f62a-4be1-b7dd-67e011f84700" providerId="ADAL" clId="{53631C3B-1421-42AF-A6CF-EA77707FFDBF}" dt="2023-04-21T02:27:23.821" v="2108" actId="11529"/>
          <ac:cxnSpMkLst>
            <pc:docMk/>
            <pc:sldMk cId="3472130952" sldId="279"/>
            <ac:cxnSpMk id="78" creationId="{BC68E380-3B31-390E-1135-42D46C1EFE9B}"/>
          </ac:cxnSpMkLst>
        </pc:cxnChg>
        <pc:cxnChg chg="add del mod">
          <ac:chgData name="Miguel De Le Court" userId="d36db037-f62a-4be1-b7dd-67e011f84700" providerId="ADAL" clId="{53631C3B-1421-42AF-A6CF-EA77707FFDBF}" dt="2023-04-21T02:30:26.231" v="2138" actId="478"/>
          <ac:cxnSpMkLst>
            <pc:docMk/>
            <pc:sldMk cId="3472130952" sldId="279"/>
            <ac:cxnSpMk id="80" creationId="{1E286F68-A47B-DBBF-BE38-231E9B90AA45}"/>
          </ac:cxnSpMkLst>
        </pc:cxnChg>
        <pc:cxnChg chg="add del mod">
          <ac:chgData name="Miguel De Le Court" userId="d36db037-f62a-4be1-b7dd-67e011f84700" providerId="ADAL" clId="{53631C3B-1421-42AF-A6CF-EA77707FFDBF}" dt="2023-04-21T02:30:26.231" v="2138" actId="478"/>
          <ac:cxnSpMkLst>
            <pc:docMk/>
            <pc:sldMk cId="3472130952" sldId="279"/>
            <ac:cxnSpMk id="82" creationId="{04CBD5C0-831A-38CC-0962-8F64FA7BE2AB}"/>
          </ac:cxnSpMkLst>
        </pc:cxnChg>
        <pc:cxnChg chg="add del mod">
          <ac:chgData name="Miguel De Le Court" userId="d36db037-f62a-4be1-b7dd-67e011f84700" providerId="ADAL" clId="{53631C3B-1421-42AF-A6CF-EA77707FFDBF}" dt="2023-04-21T02:30:26.231" v="2138" actId="478"/>
          <ac:cxnSpMkLst>
            <pc:docMk/>
            <pc:sldMk cId="3472130952" sldId="279"/>
            <ac:cxnSpMk id="84" creationId="{81C5BA0A-C304-E9C7-1DF1-E0864B4E19D6}"/>
          </ac:cxnSpMkLst>
        </pc:cxnChg>
        <pc:cxnChg chg="add del mod">
          <ac:chgData name="Miguel De Le Court" userId="d36db037-f62a-4be1-b7dd-67e011f84700" providerId="ADAL" clId="{53631C3B-1421-42AF-A6CF-EA77707FFDBF}" dt="2023-04-21T02:30:26.231" v="2138" actId="478"/>
          <ac:cxnSpMkLst>
            <pc:docMk/>
            <pc:sldMk cId="3472130952" sldId="279"/>
            <ac:cxnSpMk id="86" creationId="{56227F6E-ACE6-5FAF-C67E-63B75E5CC798}"/>
          </ac:cxnSpMkLst>
        </pc:cxnChg>
        <pc:cxnChg chg="add del mod">
          <ac:chgData name="Miguel De Le Court" userId="d36db037-f62a-4be1-b7dd-67e011f84700" providerId="ADAL" clId="{53631C3B-1421-42AF-A6CF-EA77707FFDBF}" dt="2023-04-21T02:28:02.994" v="2114" actId="11529"/>
          <ac:cxnSpMkLst>
            <pc:docMk/>
            <pc:sldMk cId="3472130952" sldId="279"/>
            <ac:cxnSpMk id="88" creationId="{1317B9A4-48B7-9FEC-2221-CCC44BBCA667}"/>
          </ac:cxnSpMkLst>
        </pc:cxnChg>
        <pc:cxnChg chg="add del mod">
          <ac:chgData name="Miguel De Le Court" userId="d36db037-f62a-4be1-b7dd-67e011f84700" providerId="ADAL" clId="{53631C3B-1421-42AF-A6CF-EA77707FFDBF}" dt="2023-04-21T02:30:26.231" v="2138" actId="478"/>
          <ac:cxnSpMkLst>
            <pc:docMk/>
            <pc:sldMk cId="3472130952" sldId="279"/>
            <ac:cxnSpMk id="90" creationId="{217B01FA-575F-75C3-65FF-318342BE0347}"/>
          </ac:cxnSpMkLst>
        </pc:cxnChg>
        <pc:cxnChg chg="add del mod">
          <ac:chgData name="Miguel De Le Court" userId="d36db037-f62a-4be1-b7dd-67e011f84700" providerId="ADAL" clId="{53631C3B-1421-42AF-A6CF-EA77707FFDBF}" dt="2023-04-21T02:30:26.231" v="2138" actId="478"/>
          <ac:cxnSpMkLst>
            <pc:docMk/>
            <pc:sldMk cId="3472130952" sldId="279"/>
            <ac:cxnSpMk id="100" creationId="{751E3259-3A7C-C6F3-32C5-1A2BB797BC7D}"/>
          </ac:cxnSpMkLst>
        </pc:cxnChg>
        <pc:cxnChg chg="add del mod">
          <ac:chgData name="Miguel De Le Court" userId="d36db037-f62a-4be1-b7dd-67e011f84700" providerId="ADAL" clId="{53631C3B-1421-42AF-A6CF-EA77707FFDBF}" dt="2023-04-21T02:30:26.231" v="2138" actId="478"/>
          <ac:cxnSpMkLst>
            <pc:docMk/>
            <pc:sldMk cId="3472130952" sldId="279"/>
            <ac:cxnSpMk id="102" creationId="{516BAE68-9F83-81A7-3A41-DCF250E39A45}"/>
          </ac:cxnSpMkLst>
        </pc:cxnChg>
        <pc:cxnChg chg="add del mod">
          <ac:chgData name="Miguel De Le Court" userId="d36db037-f62a-4be1-b7dd-67e011f84700" providerId="ADAL" clId="{53631C3B-1421-42AF-A6CF-EA77707FFDBF}" dt="2023-04-21T02:29:53.168" v="2134" actId="11529"/>
          <ac:cxnSpMkLst>
            <pc:docMk/>
            <pc:sldMk cId="3472130952" sldId="279"/>
            <ac:cxnSpMk id="104" creationId="{B03CCAFB-9029-1CDE-F2F1-9C1FDDAADB95}"/>
          </ac:cxnSpMkLst>
        </pc:cxnChg>
        <pc:cxnChg chg="add del mod">
          <ac:chgData name="Miguel De Le Court" userId="d36db037-f62a-4be1-b7dd-67e011f84700" providerId="ADAL" clId="{53631C3B-1421-42AF-A6CF-EA77707FFDBF}" dt="2023-04-21T02:30:26.231" v="2138" actId="478"/>
          <ac:cxnSpMkLst>
            <pc:docMk/>
            <pc:sldMk cId="3472130952" sldId="279"/>
            <ac:cxnSpMk id="106" creationId="{27CC71BE-D7C3-47AE-EF69-698142E3D266}"/>
          </ac:cxnSpMkLst>
        </pc:cxnChg>
        <pc:cxnChg chg="add del mod">
          <ac:chgData name="Miguel De Le Court" userId="d36db037-f62a-4be1-b7dd-67e011f84700" providerId="ADAL" clId="{53631C3B-1421-42AF-A6CF-EA77707FFDBF}" dt="2023-04-21T02:30:26.231" v="2138" actId="478"/>
          <ac:cxnSpMkLst>
            <pc:docMk/>
            <pc:sldMk cId="3472130952" sldId="279"/>
            <ac:cxnSpMk id="108" creationId="{CA5CC127-A40D-CDD4-6CA1-A490179C0627}"/>
          </ac:cxnSpMkLst>
        </pc:cxnChg>
        <pc:cxnChg chg="add del mod">
          <ac:chgData name="Miguel De Le Court" userId="d36db037-f62a-4be1-b7dd-67e011f84700" providerId="ADAL" clId="{53631C3B-1421-42AF-A6CF-EA77707FFDBF}" dt="2023-04-21T02:30:26.231" v="2138" actId="478"/>
          <ac:cxnSpMkLst>
            <pc:docMk/>
            <pc:sldMk cId="3472130952" sldId="279"/>
            <ac:cxnSpMk id="110" creationId="{5277997B-CAD1-4099-1CDA-3385AD7DBC75}"/>
          </ac:cxnSpMkLst>
        </pc:cxnChg>
        <pc:cxnChg chg="add del mod">
          <ac:chgData name="Miguel De Le Court" userId="d36db037-f62a-4be1-b7dd-67e011f84700" providerId="ADAL" clId="{53631C3B-1421-42AF-A6CF-EA77707FFDBF}" dt="2023-04-21T02:32:07.462" v="2176" actId="11529"/>
          <ac:cxnSpMkLst>
            <pc:docMk/>
            <pc:sldMk cId="3472130952" sldId="279"/>
            <ac:cxnSpMk id="133" creationId="{B517F92D-14C4-BA98-7941-F5E48B6BAAF3}"/>
          </ac:cxnSpMkLst>
        </pc:cxnChg>
        <pc:cxnChg chg="add mod">
          <ac:chgData name="Miguel De Le Court" userId="d36db037-f62a-4be1-b7dd-67e011f84700" providerId="ADAL" clId="{53631C3B-1421-42AF-A6CF-EA77707FFDBF}" dt="2023-04-21T02:33:43.122" v="2188" actId="1076"/>
          <ac:cxnSpMkLst>
            <pc:docMk/>
            <pc:sldMk cId="3472130952" sldId="279"/>
            <ac:cxnSpMk id="135" creationId="{A2B05891-6DE5-8094-B417-59A40E2933C0}"/>
          </ac:cxnSpMkLst>
        </pc:cxnChg>
        <pc:cxnChg chg="add mod">
          <ac:chgData name="Miguel De Le Court" userId="d36db037-f62a-4be1-b7dd-67e011f84700" providerId="ADAL" clId="{53631C3B-1421-42AF-A6CF-EA77707FFDBF}" dt="2023-04-21T02:33:43.122" v="2188" actId="1076"/>
          <ac:cxnSpMkLst>
            <pc:docMk/>
            <pc:sldMk cId="3472130952" sldId="279"/>
            <ac:cxnSpMk id="137" creationId="{BC69E40B-9FC4-6656-9E7F-4055E3DED983}"/>
          </ac:cxnSpMkLst>
        </pc:cxnChg>
        <pc:cxnChg chg="add mod">
          <ac:chgData name="Miguel De Le Court" userId="d36db037-f62a-4be1-b7dd-67e011f84700" providerId="ADAL" clId="{53631C3B-1421-42AF-A6CF-EA77707FFDBF}" dt="2023-04-21T02:33:43.122" v="2188" actId="1076"/>
          <ac:cxnSpMkLst>
            <pc:docMk/>
            <pc:sldMk cId="3472130952" sldId="279"/>
            <ac:cxnSpMk id="139" creationId="{CF187DAB-6FC4-F6DD-E94F-5172F30670B0}"/>
          </ac:cxnSpMkLst>
        </pc:cxnChg>
        <pc:cxnChg chg="add mod">
          <ac:chgData name="Miguel De Le Court" userId="d36db037-f62a-4be1-b7dd-67e011f84700" providerId="ADAL" clId="{53631C3B-1421-42AF-A6CF-EA77707FFDBF}" dt="2023-04-21T02:33:43.122" v="2188" actId="1076"/>
          <ac:cxnSpMkLst>
            <pc:docMk/>
            <pc:sldMk cId="3472130952" sldId="279"/>
            <ac:cxnSpMk id="141" creationId="{B5FD9133-E4E6-559C-F73C-CBE78147C8C9}"/>
          </ac:cxnSpMkLst>
        </pc:cxnChg>
        <pc:cxnChg chg="add mod">
          <ac:chgData name="Miguel De Le Court" userId="d36db037-f62a-4be1-b7dd-67e011f84700" providerId="ADAL" clId="{53631C3B-1421-42AF-A6CF-EA77707FFDBF}" dt="2023-04-21T02:33:43.122" v="2188" actId="1076"/>
          <ac:cxnSpMkLst>
            <pc:docMk/>
            <pc:sldMk cId="3472130952" sldId="279"/>
            <ac:cxnSpMk id="143" creationId="{E51F54C7-6168-99CB-AB0D-A0B7163E1DDB}"/>
          </ac:cxnSpMkLst>
        </pc:cxnChg>
        <pc:cxnChg chg="add mod">
          <ac:chgData name="Miguel De Le Court" userId="d36db037-f62a-4be1-b7dd-67e011f84700" providerId="ADAL" clId="{53631C3B-1421-42AF-A6CF-EA77707FFDBF}" dt="2023-04-21T02:33:43.122" v="2188" actId="1076"/>
          <ac:cxnSpMkLst>
            <pc:docMk/>
            <pc:sldMk cId="3472130952" sldId="279"/>
            <ac:cxnSpMk id="145" creationId="{4C2A380C-86A0-4CA7-6FFB-AB7A6858AB18}"/>
          </ac:cxnSpMkLst>
        </pc:cxnChg>
        <pc:cxnChg chg="add mod">
          <ac:chgData name="Miguel De Le Court" userId="d36db037-f62a-4be1-b7dd-67e011f84700" providerId="ADAL" clId="{53631C3B-1421-42AF-A6CF-EA77707FFDBF}" dt="2023-04-21T02:33:43.122" v="2188" actId="1076"/>
          <ac:cxnSpMkLst>
            <pc:docMk/>
            <pc:sldMk cId="3472130952" sldId="279"/>
            <ac:cxnSpMk id="147" creationId="{DEA0535B-AA9B-BF32-40AE-90B6F5718AC6}"/>
          </ac:cxnSpMkLst>
        </pc:cxnChg>
        <pc:cxnChg chg="add mod">
          <ac:chgData name="Miguel De Le Court" userId="d36db037-f62a-4be1-b7dd-67e011f84700" providerId="ADAL" clId="{53631C3B-1421-42AF-A6CF-EA77707FFDBF}" dt="2023-04-21T02:33:43.122" v="2188" actId="1076"/>
          <ac:cxnSpMkLst>
            <pc:docMk/>
            <pc:sldMk cId="3472130952" sldId="279"/>
            <ac:cxnSpMk id="149" creationId="{CEAEFA79-D6CB-F6BD-B381-8469FC68D7F0}"/>
          </ac:cxnSpMkLst>
        </pc:cxnChg>
        <pc:cxnChg chg="add mod">
          <ac:chgData name="Miguel De Le Court" userId="d36db037-f62a-4be1-b7dd-67e011f84700" providerId="ADAL" clId="{53631C3B-1421-42AF-A6CF-EA77707FFDBF}" dt="2023-04-21T02:33:43.122" v="2188" actId="1076"/>
          <ac:cxnSpMkLst>
            <pc:docMk/>
            <pc:sldMk cId="3472130952" sldId="279"/>
            <ac:cxnSpMk id="151" creationId="{AD929FB0-123C-55E9-C661-FE5EB6F84EE3}"/>
          </ac:cxnSpMkLst>
        </pc:cxnChg>
        <pc:cxnChg chg="add mod">
          <ac:chgData name="Miguel De Le Court" userId="d36db037-f62a-4be1-b7dd-67e011f84700" providerId="ADAL" clId="{53631C3B-1421-42AF-A6CF-EA77707FFDBF}" dt="2023-04-21T02:33:43.122" v="2188" actId="1076"/>
          <ac:cxnSpMkLst>
            <pc:docMk/>
            <pc:sldMk cId="3472130952" sldId="279"/>
            <ac:cxnSpMk id="153" creationId="{A2465628-C7BC-47D5-ACB0-616ABC5F76F4}"/>
          </ac:cxnSpMkLst>
        </pc:cxnChg>
      </pc:sldChg>
      <pc:sldChg chg="addSp delSp modSp add del mod modTransition">
        <pc:chgData name="Miguel De Le Court" userId="d36db037-f62a-4be1-b7dd-67e011f84700" providerId="ADAL" clId="{53631C3B-1421-42AF-A6CF-EA77707FFDBF}" dt="2023-04-21T04:41:49.297" v="2459" actId="47"/>
        <pc:sldMkLst>
          <pc:docMk/>
          <pc:sldMk cId="2059552885" sldId="280"/>
        </pc:sldMkLst>
        <pc:spChg chg="del">
          <ac:chgData name="Miguel De Le Court" userId="d36db037-f62a-4be1-b7dd-67e011f84700" providerId="ADAL" clId="{53631C3B-1421-42AF-A6CF-EA77707FFDBF}" dt="2023-04-21T02:44:55.920" v="2298" actId="478"/>
          <ac:spMkLst>
            <pc:docMk/>
            <pc:sldMk cId="2059552885" sldId="280"/>
            <ac:spMk id="5" creationId="{DA1B28AD-556D-3D07-3940-984B9F989921}"/>
          </ac:spMkLst>
        </pc:spChg>
        <pc:spChg chg="del">
          <ac:chgData name="Miguel De Le Court" userId="d36db037-f62a-4be1-b7dd-67e011f84700" providerId="ADAL" clId="{53631C3B-1421-42AF-A6CF-EA77707FFDBF}" dt="2023-04-21T02:44:55.920" v="2298" actId="478"/>
          <ac:spMkLst>
            <pc:docMk/>
            <pc:sldMk cId="2059552885" sldId="280"/>
            <ac:spMk id="6" creationId="{893FE744-679D-ED67-0500-7CC9264B5686}"/>
          </ac:spMkLst>
        </pc:spChg>
        <pc:spChg chg="del">
          <ac:chgData name="Miguel De Le Court" userId="d36db037-f62a-4be1-b7dd-67e011f84700" providerId="ADAL" clId="{53631C3B-1421-42AF-A6CF-EA77707FFDBF}" dt="2023-04-21T02:44:55.920" v="2298" actId="478"/>
          <ac:spMkLst>
            <pc:docMk/>
            <pc:sldMk cId="2059552885" sldId="280"/>
            <ac:spMk id="7" creationId="{73F4B4D4-F25F-75B8-07E0-D5C9686552C9}"/>
          </ac:spMkLst>
        </pc:spChg>
        <pc:spChg chg="del">
          <ac:chgData name="Miguel De Le Court" userId="d36db037-f62a-4be1-b7dd-67e011f84700" providerId="ADAL" clId="{53631C3B-1421-42AF-A6CF-EA77707FFDBF}" dt="2023-04-21T02:44:55.920" v="2298" actId="478"/>
          <ac:spMkLst>
            <pc:docMk/>
            <pc:sldMk cId="2059552885" sldId="280"/>
            <ac:spMk id="8" creationId="{1B23EC9B-0871-FDEF-5B1D-E6A862F659FE}"/>
          </ac:spMkLst>
        </pc:spChg>
        <pc:spChg chg="del">
          <ac:chgData name="Miguel De Le Court" userId="d36db037-f62a-4be1-b7dd-67e011f84700" providerId="ADAL" clId="{53631C3B-1421-42AF-A6CF-EA77707FFDBF}" dt="2023-04-21T02:44:55.920" v="2298" actId="478"/>
          <ac:spMkLst>
            <pc:docMk/>
            <pc:sldMk cId="2059552885" sldId="280"/>
            <ac:spMk id="9" creationId="{AAF2D4ED-ED60-91B3-38CF-72724F16E7B6}"/>
          </ac:spMkLst>
        </pc:spChg>
        <pc:spChg chg="del">
          <ac:chgData name="Miguel De Le Court" userId="d36db037-f62a-4be1-b7dd-67e011f84700" providerId="ADAL" clId="{53631C3B-1421-42AF-A6CF-EA77707FFDBF}" dt="2023-04-21T02:44:55.920" v="2298" actId="478"/>
          <ac:spMkLst>
            <pc:docMk/>
            <pc:sldMk cId="2059552885" sldId="280"/>
            <ac:spMk id="10" creationId="{19A15F10-8529-0662-344E-10881DE6D379}"/>
          </ac:spMkLst>
        </pc:spChg>
        <pc:spChg chg="del">
          <ac:chgData name="Miguel De Le Court" userId="d36db037-f62a-4be1-b7dd-67e011f84700" providerId="ADAL" clId="{53631C3B-1421-42AF-A6CF-EA77707FFDBF}" dt="2023-04-21T02:44:55.920" v="2298" actId="478"/>
          <ac:spMkLst>
            <pc:docMk/>
            <pc:sldMk cId="2059552885" sldId="280"/>
            <ac:spMk id="11" creationId="{728A921D-C4DC-954C-CCDE-70B7A3702DB7}"/>
          </ac:spMkLst>
        </pc:spChg>
        <pc:spChg chg="del">
          <ac:chgData name="Miguel De Le Court" userId="d36db037-f62a-4be1-b7dd-67e011f84700" providerId="ADAL" clId="{53631C3B-1421-42AF-A6CF-EA77707FFDBF}" dt="2023-04-21T02:44:55.920" v="2298" actId="478"/>
          <ac:spMkLst>
            <pc:docMk/>
            <pc:sldMk cId="2059552885" sldId="280"/>
            <ac:spMk id="12" creationId="{CE6C7829-9FB1-BEBA-24E1-A334070DFACD}"/>
          </ac:spMkLst>
        </pc:spChg>
        <pc:spChg chg="mod">
          <ac:chgData name="Miguel De Le Court" userId="d36db037-f62a-4be1-b7dd-67e011f84700" providerId="ADAL" clId="{53631C3B-1421-42AF-A6CF-EA77707FFDBF}" dt="2023-04-21T03:08:12.671" v="2417"/>
          <ac:spMkLst>
            <pc:docMk/>
            <pc:sldMk cId="2059552885" sldId="280"/>
            <ac:spMk id="21" creationId="{F9BE5A03-EEF1-3269-FA5D-FB38A2CDDF1B}"/>
          </ac:spMkLst>
        </pc:spChg>
        <pc:spChg chg="add del mod">
          <ac:chgData name="Miguel De Le Court" userId="d36db037-f62a-4be1-b7dd-67e011f84700" providerId="ADAL" clId="{53631C3B-1421-42AF-A6CF-EA77707FFDBF}" dt="2023-04-21T02:45:15.701" v="2309" actId="478"/>
          <ac:spMkLst>
            <pc:docMk/>
            <pc:sldMk cId="2059552885" sldId="280"/>
            <ac:spMk id="42" creationId="{C5F555B3-785D-FC29-16FA-2CB27DDF5EDD}"/>
          </ac:spMkLst>
        </pc:spChg>
        <pc:spChg chg="add mod">
          <ac:chgData name="Miguel De Le Court" userId="d36db037-f62a-4be1-b7dd-67e011f84700" providerId="ADAL" clId="{53631C3B-1421-42AF-A6CF-EA77707FFDBF}" dt="2023-04-21T02:45:32.949" v="2313" actId="14100"/>
          <ac:spMkLst>
            <pc:docMk/>
            <pc:sldMk cId="2059552885" sldId="280"/>
            <ac:spMk id="43" creationId="{1974B79C-20E3-894D-46AD-1C10D4C0E81F}"/>
          </ac:spMkLst>
        </pc:spChg>
        <pc:spChg chg="add mod">
          <ac:chgData name="Miguel De Le Court" userId="d36db037-f62a-4be1-b7dd-67e011f84700" providerId="ADAL" clId="{53631C3B-1421-42AF-A6CF-EA77707FFDBF}" dt="2023-04-21T02:45:50.715" v="2329" actId="14100"/>
          <ac:spMkLst>
            <pc:docMk/>
            <pc:sldMk cId="2059552885" sldId="280"/>
            <ac:spMk id="44" creationId="{79517C61-9049-F697-0154-33420CDEC2A8}"/>
          </ac:spMkLst>
        </pc:spChg>
        <pc:spChg chg="add mod">
          <ac:chgData name="Miguel De Le Court" userId="d36db037-f62a-4be1-b7dd-67e011f84700" providerId="ADAL" clId="{53631C3B-1421-42AF-A6CF-EA77707FFDBF}" dt="2023-04-21T02:47:24.881" v="2350" actId="20577"/>
          <ac:spMkLst>
            <pc:docMk/>
            <pc:sldMk cId="2059552885" sldId="280"/>
            <ac:spMk id="84" creationId="{E402B7D4-8B80-BC50-2E1D-A77B0F7086FB}"/>
          </ac:spMkLst>
        </pc:spChg>
        <pc:spChg chg="del mod">
          <ac:chgData name="Miguel De Le Court" userId="d36db037-f62a-4be1-b7dd-67e011f84700" providerId="ADAL" clId="{53631C3B-1421-42AF-A6CF-EA77707FFDBF}" dt="2023-04-21T02:44:55.920" v="2298" actId="478"/>
          <ac:spMkLst>
            <pc:docMk/>
            <pc:sldMk cId="2059552885" sldId="280"/>
            <ac:spMk id="111" creationId="{B7EECABC-4D1D-F3CB-6828-E2773D424675}"/>
          </ac:spMkLst>
        </pc:spChg>
        <pc:spChg chg="del mod">
          <ac:chgData name="Miguel De Le Court" userId="d36db037-f62a-4be1-b7dd-67e011f84700" providerId="ADAL" clId="{53631C3B-1421-42AF-A6CF-EA77707FFDBF}" dt="2023-04-21T02:44:55.920" v="2298" actId="478"/>
          <ac:spMkLst>
            <pc:docMk/>
            <pc:sldMk cId="2059552885" sldId="280"/>
            <ac:spMk id="123" creationId="{CE599CB8-E63A-63A3-94C8-17D4CF1F995E}"/>
          </ac:spMkLst>
        </pc:spChg>
        <pc:spChg chg="del mod">
          <ac:chgData name="Miguel De Le Court" userId="d36db037-f62a-4be1-b7dd-67e011f84700" providerId="ADAL" clId="{53631C3B-1421-42AF-A6CF-EA77707FFDBF}" dt="2023-04-21T02:44:55.920" v="2298" actId="478"/>
          <ac:spMkLst>
            <pc:docMk/>
            <pc:sldMk cId="2059552885" sldId="280"/>
            <ac:spMk id="124" creationId="{681B8129-5564-9464-A7A6-09F82F8E4571}"/>
          </ac:spMkLst>
        </pc:spChg>
        <pc:spChg chg="del mod">
          <ac:chgData name="Miguel De Le Court" userId="d36db037-f62a-4be1-b7dd-67e011f84700" providerId="ADAL" clId="{53631C3B-1421-42AF-A6CF-EA77707FFDBF}" dt="2023-04-21T02:44:55.920" v="2298" actId="478"/>
          <ac:spMkLst>
            <pc:docMk/>
            <pc:sldMk cId="2059552885" sldId="280"/>
            <ac:spMk id="125" creationId="{CC8CFB5B-C4FA-8DAD-B2C9-F511BE43A4B0}"/>
          </ac:spMkLst>
        </pc:spChg>
        <pc:spChg chg="del mod">
          <ac:chgData name="Miguel De Le Court" userId="d36db037-f62a-4be1-b7dd-67e011f84700" providerId="ADAL" clId="{53631C3B-1421-42AF-A6CF-EA77707FFDBF}" dt="2023-04-21T02:44:55.920" v="2298" actId="478"/>
          <ac:spMkLst>
            <pc:docMk/>
            <pc:sldMk cId="2059552885" sldId="280"/>
            <ac:spMk id="126" creationId="{08AE62D6-C5FD-E7C5-DEA3-CB49A4EF0199}"/>
          </ac:spMkLst>
        </pc:spChg>
        <pc:spChg chg="del mod">
          <ac:chgData name="Miguel De Le Court" userId="d36db037-f62a-4be1-b7dd-67e011f84700" providerId="ADAL" clId="{53631C3B-1421-42AF-A6CF-EA77707FFDBF}" dt="2023-04-21T02:44:55.920" v="2298" actId="478"/>
          <ac:spMkLst>
            <pc:docMk/>
            <pc:sldMk cId="2059552885" sldId="280"/>
            <ac:spMk id="127" creationId="{9F51DE95-0EED-47F8-27B1-88808DAF5BCE}"/>
          </ac:spMkLst>
        </pc:spChg>
        <pc:spChg chg="del mod">
          <ac:chgData name="Miguel De Le Court" userId="d36db037-f62a-4be1-b7dd-67e011f84700" providerId="ADAL" clId="{53631C3B-1421-42AF-A6CF-EA77707FFDBF}" dt="2023-04-21T02:44:55.920" v="2298" actId="478"/>
          <ac:spMkLst>
            <pc:docMk/>
            <pc:sldMk cId="2059552885" sldId="280"/>
            <ac:spMk id="128" creationId="{40865A13-6DA1-03E9-48C8-7E63125D4FD1}"/>
          </ac:spMkLst>
        </pc:spChg>
        <pc:spChg chg="del mod">
          <ac:chgData name="Miguel De Le Court" userId="d36db037-f62a-4be1-b7dd-67e011f84700" providerId="ADAL" clId="{53631C3B-1421-42AF-A6CF-EA77707FFDBF}" dt="2023-04-21T02:44:55.920" v="2298" actId="478"/>
          <ac:spMkLst>
            <pc:docMk/>
            <pc:sldMk cId="2059552885" sldId="280"/>
            <ac:spMk id="129" creationId="{AA8EE3B4-2BB6-5706-2543-9D27DDFF2D20}"/>
          </ac:spMkLst>
        </pc:spChg>
        <pc:spChg chg="del mod">
          <ac:chgData name="Miguel De Le Court" userId="d36db037-f62a-4be1-b7dd-67e011f84700" providerId="ADAL" clId="{53631C3B-1421-42AF-A6CF-EA77707FFDBF}" dt="2023-04-21T02:44:55.920" v="2298" actId="478"/>
          <ac:spMkLst>
            <pc:docMk/>
            <pc:sldMk cId="2059552885" sldId="280"/>
            <ac:spMk id="130" creationId="{27C59D1E-32FA-15DB-6B4B-99A41AC96579}"/>
          </ac:spMkLst>
        </pc:spChg>
        <pc:spChg chg="del mod">
          <ac:chgData name="Miguel De Le Court" userId="d36db037-f62a-4be1-b7dd-67e011f84700" providerId="ADAL" clId="{53631C3B-1421-42AF-A6CF-EA77707FFDBF}" dt="2023-04-21T02:44:55.920" v="2298" actId="478"/>
          <ac:spMkLst>
            <pc:docMk/>
            <pc:sldMk cId="2059552885" sldId="280"/>
            <ac:spMk id="131" creationId="{AC251C4E-4C07-9000-3024-4700A9CA87B3}"/>
          </ac:spMkLst>
        </pc:spChg>
        <pc:cxnChg chg="add mod ord">
          <ac:chgData name="Miguel De Le Court" userId="d36db037-f62a-4be1-b7dd-67e011f84700" providerId="ADAL" clId="{53631C3B-1421-42AF-A6CF-EA77707FFDBF}" dt="2023-04-21T02:47:12.268" v="2341" actId="692"/>
          <ac:cxnSpMkLst>
            <pc:docMk/>
            <pc:sldMk cId="2059552885" sldId="280"/>
            <ac:cxnSpMk id="46" creationId="{0CD56B9F-ED6C-220A-E9C3-7F9FDB0AD2C0}"/>
          </ac:cxnSpMkLst>
        </pc:cxnChg>
        <pc:cxnChg chg="add mod ord">
          <ac:chgData name="Miguel De Le Court" userId="d36db037-f62a-4be1-b7dd-67e011f84700" providerId="ADAL" clId="{53631C3B-1421-42AF-A6CF-EA77707FFDBF}" dt="2023-04-21T02:47:12.268" v="2341" actId="692"/>
          <ac:cxnSpMkLst>
            <pc:docMk/>
            <pc:sldMk cId="2059552885" sldId="280"/>
            <ac:cxnSpMk id="48" creationId="{BC0A72BA-0C43-3FC4-B304-F1385A8B3C0A}"/>
          </ac:cxnSpMkLst>
        </pc:cxnChg>
        <pc:cxnChg chg="add mod ord">
          <ac:chgData name="Miguel De Le Court" userId="d36db037-f62a-4be1-b7dd-67e011f84700" providerId="ADAL" clId="{53631C3B-1421-42AF-A6CF-EA77707FFDBF}" dt="2023-04-21T02:47:12.268" v="2341" actId="692"/>
          <ac:cxnSpMkLst>
            <pc:docMk/>
            <pc:sldMk cId="2059552885" sldId="280"/>
            <ac:cxnSpMk id="50" creationId="{E3ECEBCC-ACE0-C1A4-4F76-B913868BA9EE}"/>
          </ac:cxnSpMkLst>
        </pc:cxnChg>
        <pc:cxnChg chg="add mod ord">
          <ac:chgData name="Miguel De Le Court" userId="d36db037-f62a-4be1-b7dd-67e011f84700" providerId="ADAL" clId="{53631C3B-1421-42AF-A6CF-EA77707FFDBF}" dt="2023-04-21T02:47:12.268" v="2341" actId="692"/>
          <ac:cxnSpMkLst>
            <pc:docMk/>
            <pc:sldMk cId="2059552885" sldId="280"/>
            <ac:cxnSpMk id="54" creationId="{6519185D-E319-45E8-4A5B-3E4DD9406207}"/>
          </ac:cxnSpMkLst>
        </pc:cxnChg>
        <pc:cxnChg chg="add mod ord">
          <ac:chgData name="Miguel De Le Court" userId="d36db037-f62a-4be1-b7dd-67e011f84700" providerId="ADAL" clId="{53631C3B-1421-42AF-A6CF-EA77707FFDBF}" dt="2023-04-21T02:47:12.268" v="2341" actId="692"/>
          <ac:cxnSpMkLst>
            <pc:docMk/>
            <pc:sldMk cId="2059552885" sldId="280"/>
            <ac:cxnSpMk id="78" creationId="{81D93B7A-655C-8308-BAB6-3D01D30AE283}"/>
          </ac:cxnSpMkLst>
        </pc:cxnChg>
        <pc:cxnChg chg="add mod ord">
          <ac:chgData name="Miguel De Le Court" userId="d36db037-f62a-4be1-b7dd-67e011f84700" providerId="ADAL" clId="{53631C3B-1421-42AF-A6CF-EA77707FFDBF}" dt="2023-04-21T02:47:12.268" v="2341" actId="692"/>
          <ac:cxnSpMkLst>
            <pc:docMk/>
            <pc:sldMk cId="2059552885" sldId="280"/>
            <ac:cxnSpMk id="80" creationId="{2B67A646-FFE3-4105-4A7C-903C48E2F6FB}"/>
          </ac:cxnSpMkLst>
        </pc:cxnChg>
        <pc:cxnChg chg="del mod">
          <ac:chgData name="Miguel De Le Court" userId="d36db037-f62a-4be1-b7dd-67e011f84700" providerId="ADAL" clId="{53631C3B-1421-42AF-A6CF-EA77707FFDBF}" dt="2023-04-21T02:45:04.054" v="2302" actId="478"/>
          <ac:cxnSpMkLst>
            <pc:docMk/>
            <pc:sldMk cId="2059552885" sldId="280"/>
            <ac:cxnSpMk id="135" creationId="{A2B05891-6DE5-8094-B417-59A40E2933C0}"/>
          </ac:cxnSpMkLst>
        </pc:cxnChg>
        <pc:cxnChg chg="del mod">
          <ac:chgData name="Miguel De Le Court" userId="d36db037-f62a-4be1-b7dd-67e011f84700" providerId="ADAL" clId="{53631C3B-1421-42AF-A6CF-EA77707FFDBF}" dt="2023-04-21T02:45:04.118" v="2303" actId="478"/>
          <ac:cxnSpMkLst>
            <pc:docMk/>
            <pc:sldMk cId="2059552885" sldId="280"/>
            <ac:cxnSpMk id="137" creationId="{BC69E40B-9FC4-6656-9E7F-4055E3DED983}"/>
          </ac:cxnSpMkLst>
        </pc:cxnChg>
        <pc:cxnChg chg="del mod">
          <ac:chgData name="Miguel De Le Court" userId="d36db037-f62a-4be1-b7dd-67e011f84700" providerId="ADAL" clId="{53631C3B-1421-42AF-A6CF-EA77707FFDBF}" dt="2023-04-21T02:45:05.110" v="2304" actId="478"/>
          <ac:cxnSpMkLst>
            <pc:docMk/>
            <pc:sldMk cId="2059552885" sldId="280"/>
            <ac:cxnSpMk id="139" creationId="{CF187DAB-6FC4-F6DD-E94F-5172F30670B0}"/>
          </ac:cxnSpMkLst>
        </pc:cxnChg>
        <pc:cxnChg chg="del mod">
          <ac:chgData name="Miguel De Le Court" userId="d36db037-f62a-4be1-b7dd-67e011f84700" providerId="ADAL" clId="{53631C3B-1421-42AF-A6CF-EA77707FFDBF}" dt="2023-04-21T02:45:05.422" v="2305" actId="478"/>
          <ac:cxnSpMkLst>
            <pc:docMk/>
            <pc:sldMk cId="2059552885" sldId="280"/>
            <ac:cxnSpMk id="141" creationId="{B5FD9133-E4E6-559C-F73C-CBE78147C8C9}"/>
          </ac:cxnSpMkLst>
        </pc:cxnChg>
        <pc:cxnChg chg="del mod">
          <ac:chgData name="Miguel De Le Court" userId="d36db037-f62a-4be1-b7dd-67e011f84700" providerId="ADAL" clId="{53631C3B-1421-42AF-A6CF-EA77707FFDBF}" dt="2023-04-21T02:45:01.973" v="2299" actId="478"/>
          <ac:cxnSpMkLst>
            <pc:docMk/>
            <pc:sldMk cId="2059552885" sldId="280"/>
            <ac:cxnSpMk id="143" creationId="{E51F54C7-6168-99CB-AB0D-A0B7163E1DDB}"/>
          </ac:cxnSpMkLst>
        </pc:cxnChg>
        <pc:cxnChg chg="del mod">
          <ac:chgData name="Miguel De Le Court" userId="d36db037-f62a-4be1-b7dd-67e011f84700" providerId="ADAL" clId="{53631C3B-1421-42AF-A6CF-EA77707FFDBF}" dt="2023-04-21T02:45:07.474" v="2308" actId="478"/>
          <ac:cxnSpMkLst>
            <pc:docMk/>
            <pc:sldMk cId="2059552885" sldId="280"/>
            <ac:cxnSpMk id="145" creationId="{4C2A380C-86A0-4CA7-6FFB-AB7A6858AB18}"/>
          </ac:cxnSpMkLst>
        </pc:cxnChg>
        <pc:cxnChg chg="del mod">
          <ac:chgData name="Miguel De Le Court" userId="d36db037-f62a-4be1-b7dd-67e011f84700" providerId="ADAL" clId="{53631C3B-1421-42AF-A6CF-EA77707FFDBF}" dt="2023-04-21T02:45:06.077" v="2306" actId="478"/>
          <ac:cxnSpMkLst>
            <pc:docMk/>
            <pc:sldMk cId="2059552885" sldId="280"/>
            <ac:cxnSpMk id="147" creationId="{DEA0535B-AA9B-BF32-40AE-90B6F5718AC6}"/>
          </ac:cxnSpMkLst>
        </pc:cxnChg>
        <pc:cxnChg chg="del mod">
          <ac:chgData name="Miguel De Le Court" userId="d36db037-f62a-4be1-b7dd-67e011f84700" providerId="ADAL" clId="{53631C3B-1421-42AF-A6CF-EA77707FFDBF}" dt="2023-04-21T02:45:02.795" v="2301" actId="478"/>
          <ac:cxnSpMkLst>
            <pc:docMk/>
            <pc:sldMk cId="2059552885" sldId="280"/>
            <ac:cxnSpMk id="149" creationId="{CEAEFA79-D6CB-F6BD-B381-8469FC68D7F0}"/>
          </ac:cxnSpMkLst>
        </pc:cxnChg>
        <pc:cxnChg chg="del mod">
          <ac:chgData name="Miguel De Le Court" userId="d36db037-f62a-4be1-b7dd-67e011f84700" providerId="ADAL" clId="{53631C3B-1421-42AF-A6CF-EA77707FFDBF}" dt="2023-04-21T02:45:06.834" v="2307" actId="478"/>
          <ac:cxnSpMkLst>
            <pc:docMk/>
            <pc:sldMk cId="2059552885" sldId="280"/>
            <ac:cxnSpMk id="151" creationId="{AD929FB0-123C-55E9-C661-FE5EB6F84EE3}"/>
          </ac:cxnSpMkLst>
        </pc:cxnChg>
        <pc:cxnChg chg="del mod">
          <ac:chgData name="Miguel De Le Court" userId="d36db037-f62a-4be1-b7dd-67e011f84700" providerId="ADAL" clId="{53631C3B-1421-42AF-A6CF-EA77707FFDBF}" dt="2023-04-21T02:45:02.452" v="2300" actId="478"/>
          <ac:cxnSpMkLst>
            <pc:docMk/>
            <pc:sldMk cId="2059552885" sldId="280"/>
            <ac:cxnSpMk id="153" creationId="{A2465628-C7BC-47D5-ACB0-616ABC5F76F4}"/>
          </ac:cxnSpMkLst>
        </pc:cxnChg>
      </pc:sldChg>
      <pc:sldChg chg="modSp add del mod">
        <pc:chgData name="Miguel De Le Court" userId="d36db037-f62a-4be1-b7dd-67e011f84700" providerId="ADAL" clId="{53631C3B-1421-42AF-A6CF-EA77707FFDBF}" dt="2023-04-21T04:41:54.214" v="2461" actId="47"/>
        <pc:sldMkLst>
          <pc:docMk/>
          <pc:sldMk cId="3193916331" sldId="281"/>
        </pc:sldMkLst>
        <pc:spChg chg="mod">
          <ac:chgData name="Miguel De Le Court" userId="d36db037-f62a-4be1-b7dd-67e011f84700" providerId="ADAL" clId="{53631C3B-1421-42AF-A6CF-EA77707FFDBF}" dt="2023-04-21T02:37:38.568" v="2281" actId="1076"/>
          <ac:spMkLst>
            <pc:docMk/>
            <pc:sldMk cId="3193916331" sldId="281"/>
            <ac:spMk id="5" creationId="{DA1B28AD-556D-3D07-3940-984B9F989921}"/>
          </ac:spMkLst>
        </pc:spChg>
        <pc:spChg chg="mod">
          <ac:chgData name="Miguel De Le Court" userId="d36db037-f62a-4be1-b7dd-67e011f84700" providerId="ADAL" clId="{53631C3B-1421-42AF-A6CF-EA77707FFDBF}" dt="2023-04-21T02:37:49.482" v="2282" actId="1076"/>
          <ac:spMkLst>
            <pc:docMk/>
            <pc:sldMk cId="3193916331" sldId="281"/>
            <ac:spMk id="111" creationId="{B7EECABC-4D1D-F3CB-6828-E2773D424675}"/>
          </ac:spMkLst>
        </pc:spChg>
        <pc:spChg chg="mod">
          <ac:chgData name="Miguel De Le Court" userId="d36db037-f62a-4be1-b7dd-67e011f84700" providerId="ADAL" clId="{53631C3B-1421-42AF-A6CF-EA77707FFDBF}" dt="2023-04-21T02:37:49.482" v="2282" actId="1076"/>
          <ac:spMkLst>
            <pc:docMk/>
            <pc:sldMk cId="3193916331" sldId="281"/>
            <ac:spMk id="123" creationId="{CE599CB8-E63A-63A3-94C8-17D4CF1F995E}"/>
          </ac:spMkLst>
        </pc:spChg>
        <pc:spChg chg="mod">
          <ac:chgData name="Miguel De Le Court" userId="d36db037-f62a-4be1-b7dd-67e011f84700" providerId="ADAL" clId="{53631C3B-1421-42AF-A6CF-EA77707FFDBF}" dt="2023-04-21T02:37:49.482" v="2282" actId="1076"/>
          <ac:spMkLst>
            <pc:docMk/>
            <pc:sldMk cId="3193916331" sldId="281"/>
            <ac:spMk id="124" creationId="{681B8129-5564-9464-A7A6-09F82F8E4571}"/>
          </ac:spMkLst>
        </pc:spChg>
        <pc:spChg chg="mod">
          <ac:chgData name="Miguel De Le Court" userId="d36db037-f62a-4be1-b7dd-67e011f84700" providerId="ADAL" clId="{53631C3B-1421-42AF-A6CF-EA77707FFDBF}" dt="2023-04-21T02:37:49.482" v="2282" actId="1076"/>
          <ac:spMkLst>
            <pc:docMk/>
            <pc:sldMk cId="3193916331" sldId="281"/>
            <ac:spMk id="125" creationId="{CC8CFB5B-C4FA-8DAD-B2C9-F511BE43A4B0}"/>
          </ac:spMkLst>
        </pc:spChg>
        <pc:spChg chg="mod">
          <ac:chgData name="Miguel De Le Court" userId="d36db037-f62a-4be1-b7dd-67e011f84700" providerId="ADAL" clId="{53631C3B-1421-42AF-A6CF-EA77707FFDBF}" dt="2023-04-21T02:37:49.482" v="2282" actId="1076"/>
          <ac:spMkLst>
            <pc:docMk/>
            <pc:sldMk cId="3193916331" sldId="281"/>
            <ac:spMk id="126" creationId="{08AE62D6-C5FD-E7C5-DEA3-CB49A4EF0199}"/>
          </ac:spMkLst>
        </pc:spChg>
        <pc:spChg chg="mod">
          <ac:chgData name="Miguel De Le Court" userId="d36db037-f62a-4be1-b7dd-67e011f84700" providerId="ADAL" clId="{53631C3B-1421-42AF-A6CF-EA77707FFDBF}" dt="2023-04-21T02:37:49.482" v="2282" actId="1076"/>
          <ac:spMkLst>
            <pc:docMk/>
            <pc:sldMk cId="3193916331" sldId="281"/>
            <ac:spMk id="127" creationId="{9F51DE95-0EED-47F8-27B1-88808DAF5BCE}"/>
          </ac:spMkLst>
        </pc:spChg>
        <pc:spChg chg="mod">
          <ac:chgData name="Miguel De Le Court" userId="d36db037-f62a-4be1-b7dd-67e011f84700" providerId="ADAL" clId="{53631C3B-1421-42AF-A6CF-EA77707FFDBF}" dt="2023-04-21T02:37:49.482" v="2282" actId="1076"/>
          <ac:spMkLst>
            <pc:docMk/>
            <pc:sldMk cId="3193916331" sldId="281"/>
            <ac:spMk id="128" creationId="{40865A13-6DA1-03E9-48C8-7E63125D4FD1}"/>
          </ac:spMkLst>
        </pc:spChg>
        <pc:spChg chg="mod">
          <ac:chgData name="Miguel De Le Court" userId="d36db037-f62a-4be1-b7dd-67e011f84700" providerId="ADAL" clId="{53631C3B-1421-42AF-A6CF-EA77707FFDBF}" dt="2023-04-21T02:37:49.482" v="2282" actId="1076"/>
          <ac:spMkLst>
            <pc:docMk/>
            <pc:sldMk cId="3193916331" sldId="281"/>
            <ac:spMk id="129" creationId="{AA8EE3B4-2BB6-5706-2543-9D27DDFF2D20}"/>
          </ac:spMkLst>
        </pc:spChg>
        <pc:spChg chg="mod">
          <ac:chgData name="Miguel De Le Court" userId="d36db037-f62a-4be1-b7dd-67e011f84700" providerId="ADAL" clId="{53631C3B-1421-42AF-A6CF-EA77707FFDBF}" dt="2023-04-21T02:37:49.482" v="2282" actId="1076"/>
          <ac:spMkLst>
            <pc:docMk/>
            <pc:sldMk cId="3193916331" sldId="281"/>
            <ac:spMk id="130" creationId="{27C59D1E-32FA-15DB-6B4B-99A41AC96579}"/>
          </ac:spMkLst>
        </pc:spChg>
        <pc:spChg chg="mod">
          <ac:chgData name="Miguel De Le Court" userId="d36db037-f62a-4be1-b7dd-67e011f84700" providerId="ADAL" clId="{53631C3B-1421-42AF-A6CF-EA77707FFDBF}" dt="2023-04-21T02:37:49.482" v="2282" actId="1076"/>
          <ac:spMkLst>
            <pc:docMk/>
            <pc:sldMk cId="3193916331" sldId="281"/>
            <ac:spMk id="131" creationId="{AC251C4E-4C07-9000-3024-4700A9CA87B3}"/>
          </ac:spMkLst>
        </pc:spChg>
        <pc:cxnChg chg="mod">
          <ac:chgData name="Miguel De Le Court" userId="d36db037-f62a-4be1-b7dd-67e011f84700" providerId="ADAL" clId="{53631C3B-1421-42AF-A6CF-EA77707FFDBF}" dt="2023-04-21T02:38:30.235" v="2291" actId="14100"/>
          <ac:cxnSpMkLst>
            <pc:docMk/>
            <pc:sldMk cId="3193916331" sldId="281"/>
            <ac:cxnSpMk id="135" creationId="{A2B05891-6DE5-8094-B417-59A40E2933C0}"/>
          </ac:cxnSpMkLst>
        </pc:cxnChg>
        <pc:cxnChg chg="mod">
          <ac:chgData name="Miguel De Le Court" userId="d36db037-f62a-4be1-b7dd-67e011f84700" providerId="ADAL" clId="{53631C3B-1421-42AF-A6CF-EA77707FFDBF}" dt="2023-04-21T02:38:25.719" v="2290" actId="14100"/>
          <ac:cxnSpMkLst>
            <pc:docMk/>
            <pc:sldMk cId="3193916331" sldId="281"/>
            <ac:cxnSpMk id="137" creationId="{BC69E40B-9FC4-6656-9E7F-4055E3DED983}"/>
          </ac:cxnSpMkLst>
        </pc:cxnChg>
        <pc:cxnChg chg="mod">
          <ac:chgData name="Miguel De Le Court" userId="d36db037-f62a-4be1-b7dd-67e011f84700" providerId="ADAL" clId="{53631C3B-1421-42AF-A6CF-EA77707FFDBF}" dt="2023-04-21T02:38:20.649" v="2289" actId="14100"/>
          <ac:cxnSpMkLst>
            <pc:docMk/>
            <pc:sldMk cId="3193916331" sldId="281"/>
            <ac:cxnSpMk id="139" creationId="{CF187DAB-6FC4-F6DD-E94F-5172F30670B0}"/>
          </ac:cxnSpMkLst>
        </pc:cxnChg>
        <pc:cxnChg chg="mod">
          <ac:chgData name="Miguel De Le Court" userId="d36db037-f62a-4be1-b7dd-67e011f84700" providerId="ADAL" clId="{53631C3B-1421-42AF-A6CF-EA77707FFDBF}" dt="2023-04-21T02:37:49.482" v="2282" actId="1076"/>
          <ac:cxnSpMkLst>
            <pc:docMk/>
            <pc:sldMk cId="3193916331" sldId="281"/>
            <ac:cxnSpMk id="141" creationId="{B5FD9133-E4E6-559C-F73C-CBE78147C8C9}"/>
          </ac:cxnSpMkLst>
        </pc:cxnChg>
        <pc:cxnChg chg="mod">
          <ac:chgData name="Miguel De Le Court" userId="d36db037-f62a-4be1-b7dd-67e011f84700" providerId="ADAL" clId="{53631C3B-1421-42AF-A6CF-EA77707FFDBF}" dt="2023-04-21T02:38:15.132" v="2288" actId="14100"/>
          <ac:cxnSpMkLst>
            <pc:docMk/>
            <pc:sldMk cId="3193916331" sldId="281"/>
            <ac:cxnSpMk id="143" creationId="{E51F54C7-6168-99CB-AB0D-A0B7163E1DDB}"/>
          </ac:cxnSpMkLst>
        </pc:cxnChg>
        <pc:cxnChg chg="mod">
          <ac:chgData name="Miguel De Le Court" userId="d36db037-f62a-4be1-b7dd-67e011f84700" providerId="ADAL" clId="{53631C3B-1421-42AF-A6CF-EA77707FFDBF}" dt="2023-04-21T02:38:11.546" v="2287" actId="14100"/>
          <ac:cxnSpMkLst>
            <pc:docMk/>
            <pc:sldMk cId="3193916331" sldId="281"/>
            <ac:cxnSpMk id="145" creationId="{4C2A380C-86A0-4CA7-6FFB-AB7A6858AB18}"/>
          </ac:cxnSpMkLst>
        </pc:cxnChg>
        <pc:cxnChg chg="mod">
          <ac:chgData name="Miguel De Le Court" userId="d36db037-f62a-4be1-b7dd-67e011f84700" providerId="ADAL" clId="{53631C3B-1421-42AF-A6CF-EA77707FFDBF}" dt="2023-04-21T02:38:09.306" v="2286" actId="14100"/>
          <ac:cxnSpMkLst>
            <pc:docMk/>
            <pc:sldMk cId="3193916331" sldId="281"/>
            <ac:cxnSpMk id="147" creationId="{DEA0535B-AA9B-BF32-40AE-90B6F5718AC6}"/>
          </ac:cxnSpMkLst>
        </pc:cxnChg>
        <pc:cxnChg chg="mod">
          <ac:chgData name="Miguel De Le Court" userId="d36db037-f62a-4be1-b7dd-67e011f84700" providerId="ADAL" clId="{53631C3B-1421-42AF-A6CF-EA77707FFDBF}" dt="2023-04-21T02:38:06.476" v="2285" actId="14100"/>
          <ac:cxnSpMkLst>
            <pc:docMk/>
            <pc:sldMk cId="3193916331" sldId="281"/>
            <ac:cxnSpMk id="149" creationId="{CEAEFA79-D6CB-F6BD-B381-8469FC68D7F0}"/>
          </ac:cxnSpMkLst>
        </pc:cxnChg>
        <pc:cxnChg chg="mod">
          <ac:chgData name="Miguel De Le Court" userId="d36db037-f62a-4be1-b7dd-67e011f84700" providerId="ADAL" clId="{53631C3B-1421-42AF-A6CF-EA77707FFDBF}" dt="2023-04-21T02:38:03.120" v="2284" actId="14100"/>
          <ac:cxnSpMkLst>
            <pc:docMk/>
            <pc:sldMk cId="3193916331" sldId="281"/>
            <ac:cxnSpMk id="151" creationId="{AD929FB0-123C-55E9-C661-FE5EB6F84EE3}"/>
          </ac:cxnSpMkLst>
        </pc:cxnChg>
        <pc:cxnChg chg="mod">
          <ac:chgData name="Miguel De Le Court" userId="d36db037-f62a-4be1-b7dd-67e011f84700" providerId="ADAL" clId="{53631C3B-1421-42AF-A6CF-EA77707FFDBF}" dt="2023-04-21T02:37:58.571" v="2283" actId="14100"/>
          <ac:cxnSpMkLst>
            <pc:docMk/>
            <pc:sldMk cId="3193916331" sldId="281"/>
            <ac:cxnSpMk id="153" creationId="{A2465628-C7BC-47D5-ACB0-616ABC5F76F4}"/>
          </ac:cxnSpMkLst>
        </pc:cxnChg>
      </pc:sldChg>
      <pc:sldChg chg="add del">
        <pc:chgData name="Miguel De Le Court" userId="d36db037-f62a-4be1-b7dd-67e011f84700" providerId="ADAL" clId="{53631C3B-1421-42AF-A6CF-EA77707FFDBF}" dt="2023-04-21T02:39:10.226" v="2296" actId="2890"/>
        <pc:sldMkLst>
          <pc:docMk/>
          <pc:sldMk cId="2764002383" sldId="282"/>
        </pc:sldMkLst>
      </pc:sldChg>
      <pc:sldChg chg="add del">
        <pc:chgData name="Miguel De Le Court" userId="d36db037-f62a-4be1-b7dd-67e011f84700" providerId="ADAL" clId="{53631C3B-1421-42AF-A6CF-EA77707FFDBF}" dt="2023-04-21T04:41:51.577" v="2460" actId="47"/>
        <pc:sldMkLst>
          <pc:docMk/>
          <pc:sldMk cId="3738353357" sldId="282"/>
        </pc:sldMkLst>
      </pc:sldChg>
      <pc:sldChg chg="add del setBg">
        <pc:chgData name="Miguel De Le Court" userId="d36db037-f62a-4be1-b7dd-67e011f84700" providerId="ADAL" clId="{53631C3B-1421-42AF-A6CF-EA77707FFDBF}" dt="2023-04-21T02:39:07.089" v="2294"/>
        <pc:sldMkLst>
          <pc:docMk/>
          <pc:sldMk cId="4106680530" sldId="282"/>
        </pc:sldMkLst>
      </pc:sldChg>
      <pc:sldChg chg="addSp delSp modSp add mod">
        <pc:chgData name="Miguel De Le Court" userId="d36db037-f62a-4be1-b7dd-67e011f84700" providerId="ADAL" clId="{53631C3B-1421-42AF-A6CF-EA77707FFDBF}" dt="2023-04-21T04:40:12.487" v="2458" actId="1076"/>
        <pc:sldMkLst>
          <pc:docMk/>
          <pc:sldMk cId="1203843577" sldId="283"/>
        </pc:sldMkLst>
        <pc:spChg chg="add mod">
          <ac:chgData name="Miguel De Le Court" userId="d36db037-f62a-4be1-b7dd-67e011f84700" providerId="ADAL" clId="{53631C3B-1421-42AF-A6CF-EA77707FFDBF}" dt="2023-04-21T04:39:55.433" v="2455" actId="1076"/>
          <ac:spMkLst>
            <pc:docMk/>
            <pc:sldMk cId="1203843577" sldId="283"/>
            <ac:spMk id="2" creationId="{A5540308-9D50-792A-F1F5-CCFF4482C5AD}"/>
          </ac:spMkLst>
        </pc:spChg>
        <pc:spChg chg="add mod">
          <ac:chgData name="Miguel De Le Court" userId="d36db037-f62a-4be1-b7dd-67e011f84700" providerId="ADAL" clId="{53631C3B-1421-42AF-A6CF-EA77707FFDBF}" dt="2023-04-21T04:39:55.433" v="2455" actId="1076"/>
          <ac:spMkLst>
            <pc:docMk/>
            <pc:sldMk cId="1203843577" sldId="283"/>
            <ac:spMk id="3" creationId="{94782299-F42F-1BE8-CD1E-BE8D01228AD2}"/>
          </ac:spMkLst>
        </pc:spChg>
        <pc:spChg chg="add mod">
          <ac:chgData name="Miguel De Le Court" userId="d36db037-f62a-4be1-b7dd-67e011f84700" providerId="ADAL" clId="{53631C3B-1421-42AF-A6CF-EA77707FFDBF}" dt="2023-04-21T04:38:42.651" v="2437" actId="1076"/>
          <ac:spMkLst>
            <pc:docMk/>
            <pc:sldMk cId="1203843577" sldId="283"/>
            <ac:spMk id="4" creationId="{247C250E-255D-116E-643C-1FD65F8BC457}"/>
          </ac:spMkLst>
        </pc:spChg>
        <pc:spChg chg="add mod">
          <ac:chgData name="Miguel De Le Court" userId="d36db037-f62a-4be1-b7dd-67e011f84700" providerId="ADAL" clId="{53631C3B-1421-42AF-A6CF-EA77707FFDBF}" dt="2023-04-21T04:38:42.651" v="2437" actId="1076"/>
          <ac:spMkLst>
            <pc:docMk/>
            <pc:sldMk cId="1203843577" sldId="283"/>
            <ac:spMk id="5" creationId="{ABACCF4B-769E-9FB7-4B45-0C741C3C6F3F}"/>
          </ac:spMkLst>
        </pc:spChg>
        <pc:spChg chg="add mod">
          <ac:chgData name="Miguel De Le Court" userId="d36db037-f62a-4be1-b7dd-67e011f84700" providerId="ADAL" clId="{53631C3B-1421-42AF-A6CF-EA77707FFDBF}" dt="2023-04-21T04:38:42.651" v="2437" actId="1076"/>
          <ac:spMkLst>
            <pc:docMk/>
            <pc:sldMk cId="1203843577" sldId="283"/>
            <ac:spMk id="6" creationId="{CEEF225B-9B48-AEF1-E100-D8D9A1BF006B}"/>
          </ac:spMkLst>
        </pc:spChg>
        <pc:spChg chg="add mod">
          <ac:chgData name="Miguel De Le Court" userId="d36db037-f62a-4be1-b7dd-67e011f84700" providerId="ADAL" clId="{53631C3B-1421-42AF-A6CF-EA77707FFDBF}" dt="2023-04-21T04:38:42.651" v="2437" actId="1076"/>
          <ac:spMkLst>
            <pc:docMk/>
            <pc:sldMk cId="1203843577" sldId="283"/>
            <ac:spMk id="7" creationId="{5983AA94-5684-0AE8-1446-52202E6E306E}"/>
          </ac:spMkLst>
        </pc:spChg>
        <pc:spChg chg="add mod">
          <ac:chgData name="Miguel De Le Court" userId="d36db037-f62a-4be1-b7dd-67e011f84700" providerId="ADAL" clId="{53631C3B-1421-42AF-A6CF-EA77707FFDBF}" dt="2023-04-21T04:38:42.651" v="2437" actId="1076"/>
          <ac:spMkLst>
            <pc:docMk/>
            <pc:sldMk cId="1203843577" sldId="283"/>
            <ac:spMk id="8" creationId="{4D9623B5-E3F4-0A9A-1286-17F33DB62611}"/>
          </ac:spMkLst>
        </pc:spChg>
        <pc:spChg chg="add mod">
          <ac:chgData name="Miguel De Le Court" userId="d36db037-f62a-4be1-b7dd-67e011f84700" providerId="ADAL" clId="{53631C3B-1421-42AF-A6CF-EA77707FFDBF}" dt="2023-04-21T04:38:42.651" v="2437" actId="1076"/>
          <ac:spMkLst>
            <pc:docMk/>
            <pc:sldMk cId="1203843577" sldId="283"/>
            <ac:spMk id="9" creationId="{A406524E-DEE5-BFD4-E091-25447BF8A1DB}"/>
          </ac:spMkLst>
        </pc:spChg>
        <pc:spChg chg="add mod">
          <ac:chgData name="Miguel De Le Court" userId="d36db037-f62a-4be1-b7dd-67e011f84700" providerId="ADAL" clId="{53631C3B-1421-42AF-A6CF-EA77707FFDBF}" dt="2023-04-21T04:38:42.651" v="2437" actId="1076"/>
          <ac:spMkLst>
            <pc:docMk/>
            <pc:sldMk cId="1203843577" sldId="283"/>
            <ac:spMk id="10" creationId="{1950FD61-FE8E-E9D3-CF1E-EBCF43169BDA}"/>
          </ac:spMkLst>
        </pc:spChg>
        <pc:spChg chg="add del mod">
          <ac:chgData name="Miguel De Le Court" userId="d36db037-f62a-4be1-b7dd-67e011f84700" providerId="ADAL" clId="{53631C3B-1421-42AF-A6CF-EA77707FFDBF}" dt="2023-04-21T04:40:01.459" v="2456" actId="478"/>
          <ac:spMkLst>
            <pc:docMk/>
            <pc:sldMk cId="1203843577" sldId="283"/>
            <ac:spMk id="11" creationId="{959E69FD-AF7E-E0B3-47EB-4B9F387556A0}"/>
          </ac:spMkLst>
        </pc:spChg>
        <pc:spChg chg="add mod">
          <ac:chgData name="Miguel De Le Court" userId="d36db037-f62a-4be1-b7dd-67e011f84700" providerId="ADAL" clId="{53631C3B-1421-42AF-A6CF-EA77707FFDBF}" dt="2023-04-21T04:39:55.433" v="2455" actId="1076"/>
          <ac:spMkLst>
            <pc:docMk/>
            <pc:sldMk cId="1203843577" sldId="283"/>
            <ac:spMk id="12" creationId="{5935D1B5-C303-4FE4-5E9D-1CBA9967763F}"/>
          </ac:spMkLst>
        </pc:spChg>
        <pc:spChg chg="add mod">
          <ac:chgData name="Miguel De Le Court" userId="d36db037-f62a-4be1-b7dd-67e011f84700" providerId="ADAL" clId="{53631C3B-1421-42AF-A6CF-EA77707FFDBF}" dt="2023-04-21T04:39:55.433" v="2455" actId="1076"/>
          <ac:spMkLst>
            <pc:docMk/>
            <pc:sldMk cId="1203843577" sldId="283"/>
            <ac:spMk id="13" creationId="{CF54841B-FC5C-5EAF-5AB1-BC3D3D6B8878}"/>
          </ac:spMkLst>
        </pc:spChg>
        <pc:spChg chg="add mod">
          <ac:chgData name="Miguel De Le Court" userId="d36db037-f62a-4be1-b7dd-67e011f84700" providerId="ADAL" clId="{53631C3B-1421-42AF-A6CF-EA77707FFDBF}" dt="2023-04-21T04:39:55.433" v="2455" actId="1076"/>
          <ac:spMkLst>
            <pc:docMk/>
            <pc:sldMk cId="1203843577" sldId="283"/>
            <ac:spMk id="14" creationId="{0EDF97F9-D427-7E1B-4507-428CA624D43E}"/>
          </ac:spMkLst>
        </pc:spChg>
        <pc:spChg chg="add mod">
          <ac:chgData name="Miguel De Le Court" userId="d36db037-f62a-4be1-b7dd-67e011f84700" providerId="ADAL" clId="{53631C3B-1421-42AF-A6CF-EA77707FFDBF}" dt="2023-04-21T04:39:55.433" v="2455" actId="1076"/>
          <ac:spMkLst>
            <pc:docMk/>
            <pc:sldMk cId="1203843577" sldId="283"/>
            <ac:spMk id="15" creationId="{4A42666C-4A75-56D4-0B90-E97C335E4AFC}"/>
          </ac:spMkLst>
        </pc:spChg>
        <pc:spChg chg="add mod">
          <ac:chgData name="Miguel De Le Court" userId="d36db037-f62a-4be1-b7dd-67e011f84700" providerId="ADAL" clId="{53631C3B-1421-42AF-A6CF-EA77707FFDBF}" dt="2023-04-21T04:39:55.433" v="2455" actId="1076"/>
          <ac:spMkLst>
            <pc:docMk/>
            <pc:sldMk cId="1203843577" sldId="283"/>
            <ac:spMk id="16" creationId="{9BC5C275-1142-1C58-8C80-224A35819243}"/>
          </ac:spMkLst>
        </pc:spChg>
        <pc:spChg chg="add mod">
          <ac:chgData name="Miguel De Le Court" userId="d36db037-f62a-4be1-b7dd-67e011f84700" providerId="ADAL" clId="{53631C3B-1421-42AF-A6CF-EA77707FFDBF}" dt="2023-04-21T04:39:55.433" v="2455" actId="1076"/>
          <ac:spMkLst>
            <pc:docMk/>
            <pc:sldMk cId="1203843577" sldId="283"/>
            <ac:spMk id="17" creationId="{0F471D30-1F60-AD99-25F1-8422939FBEE5}"/>
          </ac:spMkLst>
        </pc:spChg>
        <pc:spChg chg="add mod">
          <ac:chgData name="Miguel De Le Court" userId="d36db037-f62a-4be1-b7dd-67e011f84700" providerId="ADAL" clId="{53631C3B-1421-42AF-A6CF-EA77707FFDBF}" dt="2023-04-21T04:39:55.433" v="2455" actId="1076"/>
          <ac:spMkLst>
            <pc:docMk/>
            <pc:sldMk cId="1203843577" sldId="283"/>
            <ac:spMk id="18" creationId="{8A4DDA76-E15C-0611-5FEE-2B94042B864D}"/>
          </ac:spMkLst>
        </pc:spChg>
        <pc:spChg chg="add mod">
          <ac:chgData name="Miguel De Le Court" userId="d36db037-f62a-4be1-b7dd-67e011f84700" providerId="ADAL" clId="{53631C3B-1421-42AF-A6CF-EA77707FFDBF}" dt="2023-04-21T04:39:55.433" v="2455" actId="1076"/>
          <ac:spMkLst>
            <pc:docMk/>
            <pc:sldMk cId="1203843577" sldId="283"/>
            <ac:spMk id="19" creationId="{2BF70725-A8CB-42EB-4C49-051DA82F677C}"/>
          </ac:spMkLst>
        </pc:spChg>
        <pc:spChg chg="add mod">
          <ac:chgData name="Miguel De Le Court" userId="d36db037-f62a-4be1-b7dd-67e011f84700" providerId="ADAL" clId="{53631C3B-1421-42AF-A6CF-EA77707FFDBF}" dt="2023-04-21T04:39:55.433" v="2455" actId="1076"/>
          <ac:spMkLst>
            <pc:docMk/>
            <pc:sldMk cId="1203843577" sldId="283"/>
            <ac:spMk id="20" creationId="{5AC3314C-9CF9-7F44-09F4-1E6A7E97A47B}"/>
          </ac:spMkLst>
        </pc:spChg>
        <pc:spChg chg="mod">
          <ac:chgData name="Miguel De Le Court" userId="d36db037-f62a-4be1-b7dd-67e011f84700" providerId="ADAL" clId="{53631C3B-1421-42AF-A6CF-EA77707FFDBF}" dt="2023-04-21T04:38:03.842" v="2433" actId="1076"/>
          <ac:spMkLst>
            <pc:docMk/>
            <pc:sldMk cId="1203843577" sldId="283"/>
            <ac:spMk id="22" creationId="{63B6034F-2241-C99D-DC54-2448D0E9F2ED}"/>
          </ac:spMkLst>
        </pc:spChg>
        <pc:spChg chg="add mod">
          <ac:chgData name="Miguel De Le Court" userId="d36db037-f62a-4be1-b7dd-67e011f84700" providerId="ADAL" clId="{53631C3B-1421-42AF-A6CF-EA77707FFDBF}" dt="2023-04-21T04:39:55.433" v="2455" actId="1076"/>
          <ac:spMkLst>
            <pc:docMk/>
            <pc:sldMk cId="1203843577" sldId="283"/>
            <ac:spMk id="23" creationId="{EE92A506-4FD1-6F2F-900F-4BD402F18A1A}"/>
          </ac:spMkLst>
        </pc:spChg>
        <pc:spChg chg="mod">
          <ac:chgData name="Miguel De Le Court" userId="d36db037-f62a-4be1-b7dd-67e011f84700" providerId="ADAL" clId="{53631C3B-1421-42AF-A6CF-EA77707FFDBF}" dt="2023-04-21T04:37:53.006" v="2429" actId="1076"/>
          <ac:spMkLst>
            <pc:docMk/>
            <pc:sldMk cId="1203843577" sldId="283"/>
            <ac:spMk id="24" creationId="{C1FFE873-70CF-5E44-5A90-949088CC71E0}"/>
          </ac:spMkLst>
        </pc:spChg>
        <pc:spChg chg="del">
          <ac:chgData name="Miguel De Le Court" userId="d36db037-f62a-4be1-b7dd-67e011f84700" providerId="ADAL" clId="{53631C3B-1421-42AF-A6CF-EA77707FFDBF}" dt="2023-04-21T04:38:06.586" v="2434" actId="478"/>
          <ac:spMkLst>
            <pc:docMk/>
            <pc:sldMk cId="1203843577" sldId="283"/>
            <ac:spMk id="25" creationId="{DDE163DB-F2BF-A0FB-D697-70C1211AABA7}"/>
          </ac:spMkLst>
        </pc:spChg>
        <pc:spChg chg="del">
          <ac:chgData name="Miguel De Le Court" userId="d36db037-f62a-4be1-b7dd-67e011f84700" providerId="ADAL" clId="{53631C3B-1421-42AF-A6CF-EA77707FFDBF}" dt="2023-04-21T04:38:06.586" v="2434" actId="478"/>
          <ac:spMkLst>
            <pc:docMk/>
            <pc:sldMk cId="1203843577" sldId="283"/>
            <ac:spMk id="26" creationId="{197B3482-AB2B-F9AE-3DFF-999BAAF4FE83}"/>
          </ac:spMkLst>
        </pc:spChg>
        <pc:spChg chg="del mod">
          <ac:chgData name="Miguel De Le Court" userId="d36db037-f62a-4be1-b7dd-67e011f84700" providerId="ADAL" clId="{53631C3B-1421-42AF-A6CF-EA77707FFDBF}" dt="2023-04-21T04:37:45.359" v="2426" actId="478"/>
          <ac:spMkLst>
            <pc:docMk/>
            <pc:sldMk cId="1203843577" sldId="283"/>
            <ac:spMk id="27" creationId="{EF37D463-9AE6-55EC-034B-70D3E0A79E63}"/>
          </ac:spMkLst>
        </pc:spChg>
        <pc:spChg chg="del">
          <ac:chgData name="Miguel De Le Court" userId="d36db037-f62a-4be1-b7dd-67e011f84700" providerId="ADAL" clId="{53631C3B-1421-42AF-A6CF-EA77707FFDBF}" dt="2023-04-21T04:37:46.252" v="2427" actId="478"/>
          <ac:spMkLst>
            <pc:docMk/>
            <pc:sldMk cId="1203843577" sldId="283"/>
            <ac:spMk id="28" creationId="{76A444B2-0856-C8B8-C56C-7F890B8086C1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29" creationId="{7BCC61E7-2A90-6BEE-E07E-516C4E8BE258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30" creationId="{00A6C39F-5F83-80B4-C4F3-44685B0248E1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31" creationId="{A23E67F2-C091-C63C-1877-D8426F4A5712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32" creationId="{0DBF2D37-808C-D25E-9D2C-693F84C12DA8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33" creationId="{78F78DA4-F83C-86BD-0C16-B47D4006D95A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34" creationId="{60867260-3793-7356-4D87-85052119C326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35" creationId="{A9C3FF31-70E8-3D13-8883-C2653EFD63DF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36" creationId="{1BE2EB3C-AE94-E729-AF8F-7A5DE065C4D2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37" creationId="{A7639F9D-C36A-2689-239E-E6354910605E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38" creationId="{8FE33702-C286-5FDB-3BEA-CB92EA6AC1E3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39" creationId="{9EB9565C-C78F-052D-1315-5B61C0CDF3E8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40" creationId="{9C3B4F55-133B-902B-84E7-93B4581CB01B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41" creationId="{E25A9D84-66F7-97CE-1078-95B888B334BC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42" creationId="{906B3C27-DFE5-CC0A-9D54-DA05BE1FDC0B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43" creationId="{3C7A1D7B-386F-79FB-869D-2EC4E63ADF18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44" creationId="{76728E5E-6260-ECE3-973E-B186083C317B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45" creationId="{B07A90EB-4D9B-FBB2-7EDF-25FC267E3FB3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46" creationId="{35916A46-9450-49F1-09FE-9407E86D2E68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47" creationId="{87E37197-91B6-0247-6B75-BDE23E34A98A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48" creationId="{C50BFEB6-A514-8DD5-1D49-DD01DF49B543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49" creationId="{B3161694-5C45-F6EB-BE2A-9C5D98FCC00E}"/>
          </ac:spMkLst>
        </pc:spChg>
        <pc:spChg chg="add del mod">
          <ac:chgData name="Miguel De Le Court" userId="d36db037-f62a-4be1-b7dd-67e011f84700" providerId="ADAL" clId="{53631C3B-1421-42AF-A6CF-EA77707FFDBF}" dt="2023-04-21T04:38:52.375" v="2438" actId="478"/>
          <ac:spMkLst>
            <pc:docMk/>
            <pc:sldMk cId="1203843577" sldId="283"/>
            <ac:spMk id="50" creationId="{68043B04-E74C-C26E-32B7-27BCF6E1161D}"/>
          </ac:spMkLst>
        </pc:spChg>
        <pc:spChg chg="add mod">
          <ac:chgData name="Miguel De Le Court" userId="d36db037-f62a-4be1-b7dd-67e011f84700" providerId="ADAL" clId="{53631C3B-1421-42AF-A6CF-EA77707FFDBF}" dt="2023-04-21T04:38:42.651" v="2437" actId="1076"/>
          <ac:spMkLst>
            <pc:docMk/>
            <pc:sldMk cId="1203843577" sldId="283"/>
            <ac:spMk id="51" creationId="{579625A7-4E00-B09E-B4C3-C25C935D4034}"/>
          </ac:spMkLst>
        </pc:spChg>
        <pc:spChg chg="add mod">
          <ac:chgData name="Miguel De Le Court" userId="d36db037-f62a-4be1-b7dd-67e011f84700" providerId="ADAL" clId="{53631C3B-1421-42AF-A6CF-EA77707FFDBF}" dt="2023-04-21T04:38:42.651" v="2437" actId="1076"/>
          <ac:spMkLst>
            <pc:docMk/>
            <pc:sldMk cId="1203843577" sldId="283"/>
            <ac:spMk id="52" creationId="{313EEFDC-DBC9-C8B1-599B-9F420C3753D1}"/>
          </ac:spMkLst>
        </pc:spChg>
        <pc:spChg chg="add mod">
          <ac:chgData name="Miguel De Le Court" userId="d36db037-f62a-4be1-b7dd-67e011f84700" providerId="ADAL" clId="{53631C3B-1421-42AF-A6CF-EA77707FFDBF}" dt="2023-04-21T04:38:42.651" v="2437" actId="1076"/>
          <ac:spMkLst>
            <pc:docMk/>
            <pc:sldMk cId="1203843577" sldId="283"/>
            <ac:spMk id="53" creationId="{40747BC6-3081-99D7-A449-0B7AA7E95E5E}"/>
          </ac:spMkLst>
        </pc:spChg>
        <pc:spChg chg="add mod">
          <ac:chgData name="Miguel De Le Court" userId="d36db037-f62a-4be1-b7dd-67e011f84700" providerId="ADAL" clId="{53631C3B-1421-42AF-A6CF-EA77707FFDBF}" dt="2023-04-21T04:38:42.651" v="2437" actId="1076"/>
          <ac:spMkLst>
            <pc:docMk/>
            <pc:sldMk cId="1203843577" sldId="283"/>
            <ac:spMk id="54" creationId="{CFA45BEF-7889-F115-588E-D68E2EE26B67}"/>
          </ac:spMkLst>
        </pc:spChg>
        <pc:spChg chg="add mod">
          <ac:chgData name="Miguel De Le Court" userId="d36db037-f62a-4be1-b7dd-67e011f84700" providerId="ADAL" clId="{53631C3B-1421-42AF-A6CF-EA77707FFDBF}" dt="2023-04-21T04:38:42.651" v="2437" actId="1076"/>
          <ac:spMkLst>
            <pc:docMk/>
            <pc:sldMk cId="1203843577" sldId="283"/>
            <ac:spMk id="55" creationId="{89C79731-10CF-1711-5AEC-902EBB1424FE}"/>
          </ac:spMkLst>
        </pc:spChg>
        <pc:spChg chg="add mod">
          <ac:chgData name="Miguel De Le Court" userId="d36db037-f62a-4be1-b7dd-67e011f84700" providerId="ADAL" clId="{53631C3B-1421-42AF-A6CF-EA77707FFDBF}" dt="2023-04-21T04:38:42.651" v="2437" actId="1076"/>
          <ac:spMkLst>
            <pc:docMk/>
            <pc:sldMk cId="1203843577" sldId="283"/>
            <ac:spMk id="56" creationId="{273E21D0-F285-E264-30AF-958D59CA6A2E}"/>
          </ac:spMkLst>
        </pc:spChg>
        <pc:spChg chg="add mod">
          <ac:chgData name="Miguel De Le Court" userId="d36db037-f62a-4be1-b7dd-67e011f84700" providerId="ADAL" clId="{53631C3B-1421-42AF-A6CF-EA77707FFDBF}" dt="2023-04-21T04:38:42.651" v="2437" actId="1076"/>
          <ac:spMkLst>
            <pc:docMk/>
            <pc:sldMk cId="1203843577" sldId="283"/>
            <ac:spMk id="57" creationId="{EBBBE0AD-D5A5-3A60-D80E-0AC06627A1F1}"/>
          </ac:spMkLst>
        </pc:spChg>
        <pc:spChg chg="add mod">
          <ac:chgData name="Miguel De Le Court" userId="d36db037-f62a-4be1-b7dd-67e011f84700" providerId="ADAL" clId="{53631C3B-1421-42AF-A6CF-EA77707FFDBF}" dt="2023-04-21T04:38:42.651" v="2437" actId="1076"/>
          <ac:spMkLst>
            <pc:docMk/>
            <pc:sldMk cId="1203843577" sldId="283"/>
            <ac:spMk id="58" creationId="{C52BEA52-447B-2170-2920-F3F33842AF7B}"/>
          </ac:spMkLst>
        </pc:spChg>
        <pc:spChg chg="add mod">
          <ac:chgData name="Miguel De Le Court" userId="d36db037-f62a-4be1-b7dd-67e011f84700" providerId="ADAL" clId="{53631C3B-1421-42AF-A6CF-EA77707FFDBF}" dt="2023-04-21T04:38:42.651" v="2437" actId="1076"/>
          <ac:spMkLst>
            <pc:docMk/>
            <pc:sldMk cId="1203843577" sldId="283"/>
            <ac:spMk id="59" creationId="{51D04AEF-E0F1-80E4-9248-D2F3E6E85B04}"/>
          </ac:spMkLst>
        </pc:spChg>
        <pc:spChg chg="add mod">
          <ac:chgData name="Miguel De Le Court" userId="d36db037-f62a-4be1-b7dd-67e011f84700" providerId="ADAL" clId="{53631C3B-1421-42AF-A6CF-EA77707FFDBF}" dt="2023-04-21T04:38:42.651" v="2437" actId="1076"/>
          <ac:spMkLst>
            <pc:docMk/>
            <pc:sldMk cId="1203843577" sldId="283"/>
            <ac:spMk id="60" creationId="{D01EE515-51B3-02D0-DF2D-0A1CDF8484C9}"/>
          </ac:spMkLst>
        </pc:spChg>
        <pc:spChg chg="add del mod">
          <ac:chgData name="Miguel De Le Court" userId="d36db037-f62a-4be1-b7dd-67e011f84700" providerId="ADAL" clId="{53631C3B-1421-42AF-A6CF-EA77707FFDBF}" dt="2023-04-21T04:39:47.222" v="2454" actId="1076"/>
          <ac:spMkLst>
            <pc:docMk/>
            <pc:sldMk cId="1203843577" sldId="283"/>
            <ac:spMk id="87" creationId="{32300568-8BBB-E225-2E0B-10D32F5185A5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11" creationId="{09672CFE-EC07-C27F-3455-33E0D6DB42FD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12" creationId="{058DE87E-3A0C-F86E-63A7-767BB23C8E1D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13" creationId="{ABEEF634-686C-AF12-9246-ED16739ED6EB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14" creationId="{C517813A-6CDB-9DBB-2CE6-45BA04C3B439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15" creationId="{6012FAFA-FF55-9443-77EC-8FE383B8DD01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16" creationId="{C886ADDD-6716-3592-98D5-ACBA03281002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17" creationId="{F20AC130-FA76-6175-815F-9B0196A72078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18" creationId="{CB5B260F-5E01-A6E8-A058-7ACE219F256B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19" creationId="{227B8591-2576-6735-CA32-9608E5A10978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20" creationId="{F05AB50C-38E0-5A9A-ED88-6622B9ED0D0B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21" creationId="{84EC245B-D2FA-09BC-E27A-6B8124CF1B86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22" creationId="{1AE1DE15-9A0E-23FD-6C7E-16E65E893E2A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23" creationId="{C3CCB8D7-B6AE-62DE-E6A3-AB5EAF370592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24" creationId="{7288EDCB-8548-CD31-50AB-59F170E461B9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25" creationId="{A39AFB40-C199-B3E4-590E-2C0238567F80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26" creationId="{2189B45C-9FB3-CEC5-CBFB-9C1E1B476F10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27" creationId="{E56E44AD-792E-5FA7-7870-2D64D7E53AD8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28" creationId="{04BB4583-A5B0-6ADA-5A24-D7B9FB2B35AF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29" creationId="{75757593-ED70-6F26-C580-B15E8CDC001B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30" creationId="{8E5F2FCA-5D66-2CA3-2BF9-40DEB45453E0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31" creationId="{0A9F21AC-6D9E-ECF1-EF2A-6EDD1783DC72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32" creationId="{6BD2A35E-38B2-562C-D62A-8AE092D9DC8A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33" creationId="{E775264D-87F6-FF4C-9B74-6F86955824F8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34" creationId="{277FA254-20FA-44C8-8312-13E05F81C7F2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35" creationId="{EC564CB3-00E9-D4FC-7B48-E5DF3A793A3F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36" creationId="{9063E983-32C3-1A2C-71E8-580AE8FD0F0D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37" creationId="{E631EED8-2246-F8C5-16F7-321012F5EBE7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38" creationId="{C2A00ED4-8A56-EAA5-00D8-05A0EC286339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39" creationId="{C5410317-03E8-B58A-B7A1-CE1156CBFF3F}"/>
          </ac:spMkLst>
        </pc:spChg>
        <pc:spChg chg="add mod">
          <ac:chgData name="Miguel De Le Court" userId="d36db037-f62a-4be1-b7dd-67e011f84700" providerId="ADAL" clId="{53631C3B-1421-42AF-A6CF-EA77707FFDBF}" dt="2023-04-21T04:40:12.487" v="2458" actId="1076"/>
          <ac:spMkLst>
            <pc:docMk/>
            <pc:sldMk cId="1203843577" sldId="283"/>
            <ac:spMk id="156" creationId="{CE950192-3F7D-BB13-6A45-67D18BBE6A99}"/>
          </ac:spMkLst>
        </pc:spChg>
        <pc:cxnChg chg="add mod">
          <ac:chgData name="Miguel De Le Court" userId="d36db037-f62a-4be1-b7dd-67e011f84700" providerId="ADAL" clId="{53631C3B-1421-42AF-A6CF-EA77707FFDBF}" dt="2023-04-21T04:39:55.433" v="2455" actId="1076"/>
          <ac:cxnSpMkLst>
            <pc:docMk/>
            <pc:sldMk cId="1203843577" sldId="283"/>
            <ac:cxnSpMk id="61" creationId="{71454D49-1EDA-1DD0-5485-2A2557E1A3E2}"/>
          </ac:cxnSpMkLst>
        </pc:cxnChg>
        <pc:cxnChg chg="add mod">
          <ac:chgData name="Miguel De Le Court" userId="d36db037-f62a-4be1-b7dd-67e011f84700" providerId="ADAL" clId="{53631C3B-1421-42AF-A6CF-EA77707FFDBF}" dt="2023-04-21T04:39:55.433" v="2455" actId="1076"/>
          <ac:cxnSpMkLst>
            <pc:docMk/>
            <pc:sldMk cId="1203843577" sldId="283"/>
            <ac:cxnSpMk id="62" creationId="{2535A1E8-670B-D27C-114E-1E8EE3784F29}"/>
          </ac:cxnSpMkLst>
        </pc:cxnChg>
        <pc:cxnChg chg="add mod">
          <ac:chgData name="Miguel De Le Court" userId="d36db037-f62a-4be1-b7dd-67e011f84700" providerId="ADAL" clId="{53631C3B-1421-42AF-A6CF-EA77707FFDBF}" dt="2023-04-21T04:39:55.433" v="2455" actId="1076"/>
          <ac:cxnSpMkLst>
            <pc:docMk/>
            <pc:sldMk cId="1203843577" sldId="283"/>
            <ac:cxnSpMk id="63" creationId="{353BF58D-6AF9-A8E8-D64B-128C37AC2C60}"/>
          </ac:cxnSpMkLst>
        </pc:cxnChg>
        <pc:cxnChg chg="add mod">
          <ac:chgData name="Miguel De Le Court" userId="d36db037-f62a-4be1-b7dd-67e011f84700" providerId="ADAL" clId="{53631C3B-1421-42AF-A6CF-EA77707FFDBF}" dt="2023-04-21T04:39:55.433" v="2455" actId="1076"/>
          <ac:cxnSpMkLst>
            <pc:docMk/>
            <pc:sldMk cId="1203843577" sldId="283"/>
            <ac:cxnSpMk id="64" creationId="{07FC82CC-2185-330B-51C1-A866D1B6DDB7}"/>
          </ac:cxnSpMkLst>
        </pc:cxnChg>
        <pc:cxnChg chg="add mod">
          <ac:chgData name="Miguel De Le Court" userId="d36db037-f62a-4be1-b7dd-67e011f84700" providerId="ADAL" clId="{53631C3B-1421-42AF-A6CF-EA77707FFDBF}" dt="2023-04-21T04:39:55.433" v="2455" actId="1076"/>
          <ac:cxnSpMkLst>
            <pc:docMk/>
            <pc:sldMk cId="1203843577" sldId="283"/>
            <ac:cxnSpMk id="65" creationId="{D2F37D22-2E55-393D-9C8F-4F5632A83C32}"/>
          </ac:cxnSpMkLst>
        </pc:cxnChg>
        <pc:cxnChg chg="add mod">
          <ac:chgData name="Miguel De Le Court" userId="d36db037-f62a-4be1-b7dd-67e011f84700" providerId="ADAL" clId="{53631C3B-1421-42AF-A6CF-EA77707FFDBF}" dt="2023-04-21T04:39:55.433" v="2455" actId="1076"/>
          <ac:cxnSpMkLst>
            <pc:docMk/>
            <pc:sldMk cId="1203843577" sldId="283"/>
            <ac:cxnSpMk id="66" creationId="{1A36C78F-F2E1-2210-DFA2-50EE4AA93B10}"/>
          </ac:cxnSpMkLst>
        </pc:cxnChg>
        <pc:cxnChg chg="add mod">
          <ac:chgData name="Miguel De Le Court" userId="d36db037-f62a-4be1-b7dd-67e011f84700" providerId="ADAL" clId="{53631C3B-1421-42AF-A6CF-EA77707FFDBF}" dt="2023-04-21T04:39:55.433" v="2455" actId="1076"/>
          <ac:cxnSpMkLst>
            <pc:docMk/>
            <pc:sldMk cId="1203843577" sldId="283"/>
            <ac:cxnSpMk id="67" creationId="{E0A8A31C-AF0A-6E54-0E92-0CC61E4E3DBF}"/>
          </ac:cxnSpMkLst>
        </pc:cxnChg>
        <pc:cxnChg chg="add mod">
          <ac:chgData name="Miguel De Le Court" userId="d36db037-f62a-4be1-b7dd-67e011f84700" providerId="ADAL" clId="{53631C3B-1421-42AF-A6CF-EA77707FFDBF}" dt="2023-04-21T04:39:55.433" v="2455" actId="1076"/>
          <ac:cxnSpMkLst>
            <pc:docMk/>
            <pc:sldMk cId="1203843577" sldId="283"/>
            <ac:cxnSpMk id="68" creationId="{BBDC1ECE-792A-8F0C-97E1-CA0A030308A5}"/>
          </ac:cxnSpMkLst>
        </pc:cxnChg>
        <pc:cxnChg chg="add mod">
          <ac:chgData name="Miguel De Le Court" userId="d36db037-f62a-4be1-b7dd-67e011f84700" providerId="ADAL" clId="{53631C3B-1421-42AF-A6CF-EA77707FFDBF}" dt="2023-04-21T04:39:55.433" v="2455" actId="1076"/>
          <ac:cxnSpMkLst>
            <pc:docMk/>
            <pc:sldMk cId="1203843577" sldId="283"/>
            <ac:cxnSpMk id="69" creationId="{021D500E-68B6-3DF2-6651-1E6C55EFAB33}"/>
          </ac:cxnSpMkLst>
        </pc:cxnChg>
        <pc:cxnChg chg="add mod">
          <ac:chgData name="Miguel De Le Court" userId="d36db037-f62a-4be1-b7dd-67e011f84700" providerId="ADAL" clId="{53631C3B-1421-42AF-A6CF-EA77707FFDBF}" dt="2023-04-21T04:39:55.433" v="2455" actId="1076"/>
          <ac:cxnSpMkLst>
            <pc:docMk/>
            <pc:sldMk cId="1203843577" sldId="283"/>
            <ac:cxnSpMk id="70" creationId="{A87F9592-7913-BE0C-7C01-5FAB98ADD1C4}"/>
          </ac:cxnSpMkLst>
        </pc:cxnChg>
        <pc:cxnChg chg="add del mod">
          <ac:chgData name="Miguel De Le Court" userId="d36db037-f62a-4be1-b7dd-67e011f84700" providerId="ADAL" clId="{53631C3B-1421-42AF-A6CF-EA77707FFDBF}" dt="2023-04-21T04:39:55.433" v="2455" actId="1076"/>
          <ac:cxnSpMkLst>
            <pc:docMk/>
            <pc:sldMk cId="1203843577" sldId="283"/>
            <ac:cxnSpMk id="81" creationId="{E8D44BF2-3670-7E7F-5A4B-A2243E7D0C1C}"/>
          </ac:cxnSpMkLst>
        </pc:cxnChg>
        <pc:cxnChg chg="add del mod">
          <ac:chgData name="Miguel De Le Court" userId="d36db037-f62a-4be1-b7dd-67e011f84700" providerId="ADAL" clId="{53631C3B-1421-42AF-A6CF-EA77707FFDBF}" dt="2023-04-21T04:39:55.433" v="2455" actId="1076"/>
          <ac:cxnSpMkLst>
            <pc:docMk/>
            <pc:sldMk cId="1203843577" sldId="283"/>
            <ac:cxnSpMk id="82" creationId="{D7B31B7E-56E6-99B3-D774-CA93CAC5C046}"/>
          </ac:cxnSpMkLst>
        </pc:cxnChg>
        <pc:cxnChg chg="add del mod">
          <ac:chgData name="Miguel De Le Court" userId="d36db037-f62a-4be1-b7dd-67e011f84700" providerId="ADAL" clId="{53631C3B-1421-42AF-A6CF-EA77707FFDBF}" dt="2023-04-21T04:39:55.433" v="2455" actId="1076"/>
          <ac:cxnSpMkLst>
            <pc:docMk/>
            <pc:sldMk cId="1203843577" sldId="283"/>
            <ac:cxnSpMk id="83" creationId="{D095F2F4-0B86-94F6-D177-B2C5583989C4}"/>
          </ac:cxnSpMkLst>
        </pc:cxnChg>
        <pc:cxnChg chg="add del mod">
          <ac:chgData name="Miguel De Le Court" userId="d36db037-f62a-4be1-b7dd-67e011f84700" providerId="ADAL" clId="{53631C3B-1421-42AF-A6CF-EA77707FFDBF}" dt="2023-04-21T04:39:55.433" v="2455" actId="1076"/>
          <ac:cxnSpMkLst>
            <pc:docMk/>
            <pc:sldMk cId="1203843577" sldId="283"/>
            <ac:cxnSpMk id="84" creationId="{76A41470-DDF7-BA8B-EF5A-11B0946714B2}"/>
          </ac:cxnSpMkLst>
        </pc:cxnChg>
        <pc:cxnChg chg="add del mod">
          <ac:chgData name="Miguel De Le Court" userId="d36db037-f62a-4be1-b7dd-67e011f84700" providerId="ADAL" clId="{53631C3B-1421-42AF-A6CF-EA77707FFDBF}" dt="2023-04-21T04:39:55.433" v="2455" actId="1076"/>
          <ac:cxnSpMkLst>
            <pc:docMk/>
            <pc:sldMk cId="1203843577" sldId="283"/>
            <ac:cxnSpMk id="85" creationId="{4A3821D5-2602-2A8E-3F40-F11C34013CCD}"/>
          </ac:cxnSpMkLst>
        </pc:cxnChg>
        <pc:cxnChg chg="add del mod">
          <ac:chgData name="Miguel De Le Court" userId="d36db037-f62a-4be1-b7dd-67e011f84700" providerId="ADAL" clId="{53631C3B-1421-42AF-A6CF-EA77707FFDBF}" dt="2023-04-21T04:39:55.433" v="2455" actId="1076"/>
          <ac:cxnSpMkLst>
            <pc:docMk/>
            <pc:sldMk cId="1203843577" sldId="283"/>
            <ac:cxnSpMk id="86" creationId="{7D947B1C-30E1-78F7-C0C2-970434B6AEC2}"/>
          </ac:cxnSpMkLst>
        </pc:cxnChg>
        <pc:cxnChg chg="add mod">
          <ac:chgData name="Miguel De Le Court" userId="d36db037-f62a-4be1-b7dd-67e011f84700" providerId="ADAL" clId="{53631C3B-1421-42AF-A6CF-EA77707FFDBF}" dt="2023-04-21T04:40:12.487" v="2458" actId="1076"/>
          <ac:cxnSpMkLst>
            <pc:docMk/>
            <pc:sldMk cId="1203843577" sldId="283"/>
            <ac:cxnSpMk id="140" creationId="{1F2B9BCF-B3ED-B78B-C256-D36156B838B0}"/>
          </ac:cxnSpMkLst>
        </pc:cxnChg>
        <pc:cxnChg chg="add mod">
          <ac:chgData name="Miguel De Le Court" userId="d36db037-f62a-4be1-b7dd-67e011f84700" providerId="ADAL" clId="{53631C3B-1421-42AF-A6CF-EA77707FFDBF}" dt="2023-04-21T04:40:12.487" v="2458" actId="1076"/>
          <ac:cxnSpMkLst>
            <pc:docMk/>
            <pc:sldMk cId="1203843577" sldId="283"/>
            <ac:cxnSpMk id="141" creationId="{342DE660-6E19-06BB-7D7F-082817C23616}"/>
          </ac:cxnSpMkLst>
        </pc:cxnChg>
        <pc:cxnChg chg="add mod">
          <ac:chgData name="Miguel De Le Court" userId="d36db037-f62a-4be1-b7dd-67e011f84700" providerId="ADAL" clId="{53631C3B-1421-42AF-A6CF-EA77707FFDBF}" dt="2023-04-21T04:40:12.487" v="2458" actId="1076"/>
          <ac:cxnSpMkLst>
            <pc:docMk/>
            <pc:sldMk cId="1203843577" sldId="283"/>
            <ac:cxnSpMk id="142" creationId="{564EE4B6-21A8-8BB3-DB88-591C003F81A9}"/>
          </ac:cxnSpMkLst>
        </pc:cxnChg>
        <pc:cxnChg chg="add mod">
          <ac:chgData name="Miguel De Le Court" userId="d36db037-f62a-4be1-b7dd-67e011f84700" providerId="ADAL" clId="{53631C3B-1421-42AF-A6CF-EA77707FFDBF}" dt="2023-04-21T04:40:12.487" v="2458" actId="1076"/>
          <ac:cxnSpMkLst>
            <pc:docMk/>
            <pc:sldMk cId="1203843577" sldId="283"/>
            <ac:cxnSpMk id="143" creationId="{2BBF6F29-94AC-7E4C-2616-33E4C8187116}"/>
          </ac:cxnSpMkLst>
        </pc:cxnChg>
        <pc:cxnChg chg="add mod">
          <ac:chgData name="Miguel De Le Court" userId="d36db037-f62a-4be1-b7dd-67e011f84700" providerId="ADAL" clId="{53631C3B-1421-42AF-A6CF-EA77707FFDBF}" dt="2023-04-21T04:40:12.487" v="2458" actId="1076"/>
          <ac:cxnSpMkLst>
            <pc:docMk/>
            <pc:sldMk cId="1203843577" sldId="283"/>
            <ac:cxnSpMk id="144" creationId="{21B84062-CCFA-5D42-CE8A-525967820CE5}"/>
          </ac:cxnSpMkLst>
        </pc:cxnChg>
        <pc:cxnChg chg="add mod">
          <ac:chgData name="Miguel De Le Court" userId="d36db037-f62a-4be1-b7dd-67e011f84700" providerId="ADAL" clId="{53631C3B-1421-42AF-A6CF-EA77707FFDBF}" dt="2023-04-21T04:40:12.487" v="2458" actId="1076"/>
          <ac:cxnSpMkLst>
            <pc:docMk/>
            <pc:sldMk cId="1203843577" sldId="283"/>
            <ac:cxnSpMk id="145" creationId="{F1289CEB-60E0-9F9E-E759-8B544B78E880}"/>
          </ac:cxnSpMkLst>
        </pc:cxnChg>
        <pc:cxnChg chg="add mod">
          <ac:chgData name="Miguel De Le Court" userId="d36db037-f62a-4be1-b7dd-67e011f84700" providerId="ADAL" clId="{53631C3B-1421-42AF-A6CF-EA77707FFDBF}" dt="2023-04-21T04:40:12.487" v="2458" actId="1076"/>
          <ac:cxnSpMkLst>
            <pc:docMk/>
            <pc:sldMk cId="1203843577" sldId="283"/>
            <ac:cxnSpMk id="146" creationId="{5BE07C55-B3E0-806D-C83A-F85676574505}"/>
          </ac:cxnSpMkLst>
        </pc:cxnChg>
        <pc:cxnChg chg="add mod">
          <ac:chgData name="Miguel De Le Court" userId="d36db037-f62a-4be1-b7dd-67e011f84700" providerId="ADAL" clId="{53631C3B-1421-42AF-A6CF-EA77707FFDBF}" dt="2023-04-21T04:40:12.487" v="2458" actId="1076"/>
          <ac:cxnSpMkLst>
            <pc:docMk/>
            <pc:sldMk cId="1203843577" sldId="283"/>
            <ac:cxnSpMk id="147" creationId="{7469EEA3-472E-4FB8-BD1A-E1EB2C4B9F44}"/>
          </ac:cxnSpMkLst>
        </pc:cxnChg>
        <pc:cxnChg chg="add mod">
          <ac:chgData name="Miguel De Le Court" userId="d36db037-f62a-4be1-b7dd-67e011f84700" providerId="ADAL" clId="{53631C3B-1421-42AF-A6CF-EA77707FFDBF}" dt="2023-04-21T04:40:12.487" v="2458" actId="1076"/>
          <ac:cxnSpMkLst>
            <pc:docMk/>
            <pc:sldMk cId="1203843577" sldId="283"/>
            <ac:cxnSpMk id="148" creationId="{B894AF75-E82A-71A7-1F2D-E11113712AAF}"/>
          </ac:cxnSpMkLst>
        </pc:cxnChg>
        <pc:cxnChg chg="add mod">
          <ac:chgData name="Miguel De Le Court" userId="d36db037-f62a-4be1-b7dd-67e011f84700" providerId="ADAL" clId="{53631C3B-1421-42AF-A6CF-EA77707FFDBF}" dt="2023-04-21T04:40:12.487" v="2458" actId="1076"/>
          <ac:cxnSpMkLst>
            <pc:docMk/>
            <pc:sldMk cId="1203843577" sldId="283"/>
            <ac:cxnSpMk id="149" creationId="{7DE999E9-71C7-EAAC-19E3-6B32DF65B7C0}"/>
          </ac:cxnSpMkLst>
        </pc:cxnChg>
        <pc:cxnChg chg="add mod">
          <ac:chgData name="Miguel De Le Court" userId="d36db037-f62a-4be1-b7dd-67e011f84700" providerId="ADAL" clId="{53631C3B-1421-42AF-A6CF-EA77707FFDBF}" dt="2023-04-21T04:40:12.487" v="2458" actId="1076"/>
          <ac:cxnSpMkLst>
            <pc:docMk/>
            <pc:sldMk cId="1203843577" sldId="283"/>
            <ac:cxnSpMk id="150" creationId="{79015545-39E7-652B-F6CF-11145A62C1A5}"/>
          </ac:cxnSpMkLst>
        </pc:cxnChg>
        <pc:cxnChg chg="add mod">
          <ac:chgData name="Miguel De Le Court" userId="d36db037-f62a-4be1-b7dd-67e011f84700" providerId="ADAL" clId="{53631C3B-1421-42AF-A6CF-EA77707FFDBF}" dt="2023-04-21T04:40:12.487" v="2458" actId="1076"/>
          <ac:cxnSpMkLst>
            <pc:docMk/>
            <pc:sldMk cId="1203843577" sldId="283"/>
            <ac:cxnSpMk id="151" creationId="{F79ABD55-C393-1E61-48F7-B046BE81D486}"/>
          </ac:cxnSpMkLst>
        </pc:cxnChg>
        <pc:cxnChg chg="add mod">
          <ac:chgData name="Miguel De Le Court" userId="d36db037-f62a-4be1-b7dd-67e011f84700" providerId="ADAL" clId="{53631C3B-1421-42AF-A6CF-EA77707FFDBF}" dt="2023-04-21T04:40:12.487" v="2458" actId="1076"/>
          <ac:cxnSpMkLst>
            <pc:docMk/>
            <pc:sldMk cId="1203843577" sldId="283"/>
            <ac:cxnSpMk id="152" creationId="{5C770BA0-BAF9-2EFE-5556-3CFE7CC0B616}"/>
          </ac:cxnSpMkLst>
        </pc:cxnChg>
        <pc:cxnChg chg="add mod">
          <ac:chgData name="Miguel De Le Court" userId="d36db037-f62a-4be1-b7dd-67e011f84700" providerId="ADAL" clId="{53631C3B-1421-42AF-A6CF-EA77707FFDBF}" dt="2023-04-21T04:40:12.487" v="2458" actId="1076"/>
          <ac:cxnSpMkLst>
            <pc:docMk/>
            <pc:sldMk cId="1203843577" sldId="283"/>
            <ac:cxnSpMk id="153" creationId="{C8EA84CC-0387-A4ED-ECB4-4446B2A090CA}"/>
          </ac:cxnSpMkLst>
        </pc:cxnChg>
        <pc:cxnChg chg="add mod">
          <ac:chgData name="Miguel De Le Court" userId="d36db037-f62a-4be1-b7dd-67e011f84700" providerId="ADAL" clId="{53631C3B-1421-42AF-A6CF-EA77707FFDBF}" dt="2023-04-21T04:40:12.487" v="2458" actId="1076"/>
          <ac:cxnSpMkLst>
            <pc:docMk/>
            <pc:sldMk cId="1203843577" sldId="283"/>
            <ac:cxnSpMk id="154" creationId="{59342B67-AFF3-A423-177E-42C4C1054184}"/>
          </ac:cxnSpMkLst>
        </pc:cxnChg>
        <pc:cxnChg chg="add mod">
          <ac:chgData name="Miguel De Le Court" userId="d36db037-f62a-4be1-b7dd-67e011f84700" providerId="ADAL" clId="{53631C3B-1421-42AF-A6CF-EA77707FFDBF}" dt="2023-04-21T04:40:12.487" v="2458" actId="1076"/>
          <ac:cxnSpMkLst>
            <pc:docMk/>
            <pc:sldMk cId="1203843577" sldId="283"/>
            <ac:cxnSpMk id="155" creationId="{DF2F626D-2E3D-8161-6907-123D8B46D070}"/>
          </ac:cxnSpMkLst>
        </pc:cxnChg>
      </pc:sldChg>
    </pc:docChg>
  </pc:docChgLst>
  <pc:docChgLst>
    <pc:chgData name="Miguel De Le Court" userId="d36db037-f62a-4be1-b7dd-67e011f84700" providerId="ADAL" clId="{0C9CF779-C631-4282-8897-E462867B88B6}"/>
    <pc:docChg chg="undo custSel addSld delSld modSld sldOrd">
      <pc:chgData name="Miguel De Le Court" userId="d36db037-f62a-4be1-b7dd-67e011f84700" providerId="ADAL" clId="{0C9CF779-C631-4282-8897-E462867B88B6}" dt="2023-11-30T05:45:46.193" v="4934" actId="1076"/>
      <pc:docMkLst>
        <pc:docMk/>
      </pc:docMkLst>
      <pc:sldChg chg="modSp add mod setBg">
        <pc:chgData name="Miguel De Le Court" userId="d36db037-f62a-4be1-b7dd-67e011f84700" providerId="ADAL" clId="{0C9CF779-C631-4282-8897-E462867B88B6}" dt="2023-11-30T02:52:44.254" v="1811" actId="20577"/>
        <pc:sldMkLst>
          <pc:docMk/>
          <pc:sldMk cId="1717476770" sldId="256"/>
        </pc:sldMkLst>
        <pc:spChg chg="mod">
          <ac:chgData name="Miguel De Le Court" userId="d36db037-f62a-4be1-b7dd-67e011f84700" providerId="ADAL" clId="{0C9CF779-C631-4282-8897-E462867B88B6}" dt="2023-11-30T02:52:44.254" v="1811" actId="20577"/>
          <ac:spMkLst>
            <pc:docMk/>
            <pc:sldMk cId="1717476770" sldId="256"/>
            <ac:spMk id="64" creationId="{64950A8C-E641-9575-8707-35B60E7A38E4}"/>
          </ac:spMkLst>
        </pc:spChg>
      </pc:sldChg>
      <pc:sldChg chg="modSp add mod setBg">
        <pc:chgData name="Miguel De Le Court" userId="d36db037-f62a-4be1-b7dd-67e011f84700" providerId="ADAL" clId="{0C9CF779-C631-4282-8897-E462867B88B6}" dt="2023-11-30T02:52:52.653" v="1813" actId="20577"/>
        <pc:sldMkLst>
          <pc:docMk/>
          <pc:sldMk cId="1878341857" sldId="257"/>
        </pc:sldMkLst>
        <pc:spChg chg="mod">
          <ac:chgData name="Miguel De Le Court" userId="d36db037-f62a-4be1-b7dd-67e011f84700" providerId="ADAL" clId="{0C9CF779-C631-4282-8897-E462867B88B6}" dt="2023-11-30T02:52:52.653" v="1813" actId="20577"/>
          <ac:spMkLst>
            <pc:docMk/>
            <pc:sldMk cId="1878341857" sldId="257"/>
            <ac:spMk id="41" creationId="{A1CB0455-261E-0E4A-2C37-9CB9B60BE946}"/>
          </ac:spMkLst>
        </pc:spChg>
      </pc:sldChg>
      <pc:sldChg chg="modSp add mod setBg">
        <pc:chgData name="Miguel De Le Court" userId="d36db037-f62a-4be1-b7dd-67e011f84700" providerId="ADAL" clId="{0C9CF779-C631-4282-8897-E462867B88B6}" dt="2023-11-30T02:52:37.652" v="1809" actId="113"/>
        <pc:sldMkLst>
          <pc:docMk/>
          <pc:sldMk cId="2703572270" sldId="259"/>
        </pc:sldMkLst>
        <pc:spChg chg="mod">
          <ac:chgData name="Miguel De Le Court" userId="d36db037-f62a-4be1-b7dd-67e011f84700" providerId="ADAL" clId="{0C9CF779-C631-4282-8897-E462867B88B6}" dt="2023-11-30T02:52:37.652" v="1809" actId="113"/>
          <ac:spMkLst>
            <pc:docMk/>
            <pc:sldMk cId="2703572270" sldId="259"/>
            <ac:spMk id="2" creationId="{FBAC3AFB-B3E0-724E-1B68-9FD363B44488}"/>
          </ac:spMkLst>
        </pc:spChg>
      </pc:sldChg>
      <pc:sldChg chg="modSp add mod setBg">
        <pc:chgData name="Miguel De Le Court" userId="d36db037-f62a-4be1-b7dd-67e011f84700" providerId="ADAL" clId="{0C9CF779-C631-4282-8897-E462867B88B6}" dt="2023-11-30T02:40:29.050" v="1648" actId="20577"/>
        <pc:sldMkLst>
          <pc:docMk/>
          <pc:sldMk cId="842439333" sldId="260"/>
        </pc:sldMkLst>
        <pc:spChg chg="mod">
          <ac:chgData name="Miguel De Le Court" userId="d36db037-f62a-4be1-b7dd-67e011f84700" providerId="ADAL" clId="{0C9CF779-C631-4282-8897-E462867B88B6}" dt="2023-11-30T02:40:29.050" v="1648" actId="20577"/>
          <ac:spMkLst>
            <pc:docMk/>
            <pc:sldMk cId="842439333" sldId="260"/>
            <ac:spMk id="15" creationId="{7181EF09-4434-17D7-5F1D-AE65EA48DAE6}"/>
          </ac:spMkLst>
        </pc:spChg>
      </pc:sldChg>
      <pc:sldChg chg="modSp add mod setBg">
        <pc:chgData name="Miguel De Le Court" userId="d36db037-f62a-4be1-b7dd-67e011f84700" providerId="ADAL" clId="{0C9CF779-C631-4282-8897-E462867B88B6}" dt="2023-11-30T02:40:22.588" v="1647" actId="20577"/>
        <pc:sldMkLst>
          <pc:docMk/>
          <pc:sldMk cId="491714831" sldId="261"/>
        </pc:sldMkLst>
        <pc:spChg chg="mod">
          <ac:chgData name="Miguel De Le Court" userId="d36db037-f62a-4be1-b7dd-67e011f84700" providerId="ADAL" clId="{0C9CF779-C631-4282-8897-E462867B88B6}" dt="2023-11-30T02:40:22.588" v="1647" actId="20577"/>
          <ac:spMkLst>
            <pc:docMk/>
            <pc:sldMk cId="491714831" sldId="261"/>
            <ac:spMk id="5" creationId="{9009807A-9E69-850E-1439-0F186FFADE04}"/>
          </ac:spMkLst>
        </pc:spChg>
      </pc:sldChg>
      <pc:sldChg chg="modSp mod">
        <pc:chgData name="Miguel De Le Court" userId="d36db037-f62a-4be1-b7dd-67e011f84700" providerId="ADAL" clId="{0C9CF779-C631-4282-8897-E462867B88B6}" dt="2023-11-30T02:41:13.626" v="1655" actId="20577"/>
        <pc:sldMkLst>
          <pc:docMk/>
          <pc:sldMk cId="475595101" sldId="263"/>
        </pc:sldMkLst>
        <pc:spChg chg="mod">
          <ac:chgData name="Miguel De Le Court" userId="d36db037-f62a-4be1-b7dd-67e011f84700" providerId="ADAL" clId="{0C9CF779-C631-4282-8897-E462867B88B6}" dt="2023-11-30T02:41:13.626" v="1655" actId="20577"/>
          <ac:spMkLst>
            <pc:docMk/>
            <pc:sldMk cId="475595101" sldId="263"/>
            <ac:spMk id="102" creationId="{0880BE0F-833B-5B5B-845B-2209D26980F2}"/>
          </ac:spMkLst>
        </pc:spChg>
      </pc:sldChg>
      <pc:sldChg chg="modSp add mod setBg">
        <pc:chgData name="Miguel De Le Court" userId="d36db037-f62a-4be1-b7dd-67e011f84700" providerId="ADAL" clId="{0C9CF779-C631-4282-8897-E462867B88B6}" dt="2023-11-30T02:40:16.019" v="1646" actId="20577"/>
        <pc:sldMkLst>
          <pc:docMk/>
          <pc:sldMk cId="2577784728" sldId="264"/>
        </pc:sldMkLst>
        <pc:spChg chg="mod">
          <ac:chgData name="Miguel De Le Court" userId="d36db037-f62a-4be1-b7dd-67e011f84700" providerId="ADAL" clId="{0C9CF779-C631-4282-8897-E462867B88B6}" dt="2023-11-30T02:40:16.019" v="1646" actId="20577"/>
          <ac:spMkLst>
            <pc:docMk/>
            <pc:sldMk cId="2577784728" sldId="264"/>
            <ac:spMk id="2" creationId="{BED2C1B9-E48A-B0E3-2BAA-F37EBC95C739}"/>
          </ac:spMkLst>
        </pc:spChg>
      </pc:sldChg>
      <pc:sldChg chg="modSp mod">
        <pc:chgData name="Miguel De Le Court" userId="d36db037-f62a-4be1-b7dd-67e011f84700" providerId="ADAL" clId="{0C9CF779-C631-4282-8897-E462867B88B6}" dt="2023-11-30T02:41:24.886" v="1656"/>
        <pc:sldMkLst>
          <pc:docMk/>
          <pc:sldMk cId="3588653383" sldId="267"/>
        </pc:sldMkLst>
        <pc:spChg chg="mod">
          <ac:chgData name="Miguel De Le Court" userId="d36db037-f62a-4be1-b7dd-67e011f84700" providerId="ADAL" clId="{0C9CF779-C631-4282-8897-E462867B88B6}" dt="2023-11-30T02:41:24.886" v="1656"/>
          <ac:spMkLst>
            <pc:docMk/>
            <pc:sldMk cId="3588653383" sldId="267"/>
            <ac:spMk id="6" creationId="{5D560DE5-C250-D0A9-2A8B-11B3DB0647D8}"/>
          </ac:spMkLst>
        </pc:spChg>
      </pc:sldChg>
      <pc:sldChg chg="modSp mod">
        <pc:chgData name="Miguel De Le Court" userId="d36db037-f62a-4be1-b7dd-67e011f84700" providerId="ADAL" clId="{0C9CF779-C631-4282-8897-E462867B88B6}" dt="2023-11-30T02:41:28.911" v="1657"/>
        <pc:sldMkLst>
          <pc:docMk/>
          <pc:sldMk cId="2218492514" sldId="268"/>
        </pc:sldMkLst>
        <pc:spChg chg="mod">
          <ac:chgData name="Miguel De Le Court" userId="d36db037-f62a-4be1-b7dd-67e011f84700" providerId="ADAL" clId="{0C9CF779-C631-4282-8897-E462867B88B6}" dt="2023-11-30T02:41:28.911" v="1657"/>
          <ac:spMkLst>
            <pc:docMk/>
            <pc:sldMk cId="2218492514" sldId="268"/>
            <ac:spMk id="7" creationId="{08E7E4D3-6A37-F088-D8BE-9F6A3F0FDCF9}"/>
          </ac:spMkLst>
        </pc:spChg>
      </pc:sldChg>
      <pc:sldChg chg="modSp mod">
        <pc:chgData name="Miguel De Le Court" userId="d36db037-f62a-4be1-b7dd-67e011f84700" providerId="ADAL" clId="{0C9CF779-C631-4282-8897-E462867B88B6}" dt="2023-11-30T02:41:35.091" v="1662"/>
        <pc:sldMkLst>
          <pc:docMk/>
          <pc:sldMk cId="4124392868" sldId="269"/>
        </pc:sldMkLst>
        <pc:spChg chg="mod">
          <ac:chgData name="Miguel De Le Court" userId="d36db037-f62a-4be1-b7dd-67e011f84700" providerId="ADAL" clId="{0C9CF779-C631-4282-8897-E462867B88B6}" dt="2023-11-30T02:41:35.091" v="1662"/>
          <ac:spMkLst>
            <pc:docMk/>
            <pc:sldMk cId="4124392868" sldId="269"/>
            <ac:spMk id="7" creationId="{8D238204-58B1-1BF1-4A38-F3A51A2EFA78}"/>
          </ac:spMkLst>
        </pc:spChg>
      </pc:sldChg>
      <pc:sldChg chg="modSp mod">
        <pc:chgData name="Miguel De Le Court" userId="d36db037-f62a-4be1-b7dd-67e011f84700" providerId="ADAL" clId="{0C9CF779-C631-4282-8897-E462867B88B6}" dt="2023-11-30T02:41:37.602" v="1663"/>
        <pc:sldMkLst>
          <pc:docMk/>
          <pc:sldMk cId="2254739610" sldId="270"/>
        </pc:sldMkLst>
        <pc:spChg chg="mod">
          <ac:chgData name="Miguel De Le Court" userId="d36db037-f62a-4be1-b7dd-67e011f84700" providerId="ADAL" clId="{0C9CF779-C631-4282-8897-E462867B88B6}" dt="2023-11-30T02:41:37.602" v="1663"/>
          <ac:spMkLst>
            <pc:docMk/>
            <pc:sldMk cId="2254739610" sldId="270"/>
            <ac:spMk id="7" creationId="{ADAFC74E-83B4-7107-2C13-597AAB1EF383}"/>
          </ac:spMkLst>
        </pc:spChg>
      </pc:sldChg>
      <pc:sldChg chg="modSp mod">
        <pc:chgData name="Miguel De Le Court" userId="d36db037-f62a-4be1-b7dd-67e011f84700" providerId="ADAL" clId="{0C9CF779-C631-4282-8897-E462867B88B6}" dt="2023-11-30T02:41:40.705" v="1664"/>
        <pc:sldMkLst>
          <pc:docMk/>
          <pc:sldMk cId="3094818513" sldId="271"/>
        </pc:sldMkLst>
        <pc:spChg chg="mod">
          <ac:chgData name="Miguel De Le Court" userId="d36db037-f62a-4be1-b7dd-67e011f84700" providerId="ADAL" clId="{0C9CF779-C631-4282-8897-E462867B88B6}" dt="2023-11-30T02:41:40.705" v="1664"/>
          <ac:spMkLst>
            <pc:docMk/>
            <pc:sldMk cId="3094818513" sldId="271"/>
            <ac:spMk id="7" creationId="{5C8A6A2B-D97F-CEF5-513C-AB76233162F9}"/>
          </ac:spMkLst>
        </pc:spChg>
      </pc:sldChg>
      <pc:sldChg chg="modSp mod">
        <pc:chgData name="Miguel De Le Court" userId="d36db037-f62a-4be1-b7dd-67e011f84700" providerId="ADAL" clId="{0C9CF779-C631-4282-8897-E462867B88B6}" dt="2023-11-30T02:41:43.497" v="1665"/>
        <pc:sldMkLst>
          <pc:docMk/>
          <pc:sldMk cId="4018680300" sldId="272"/>
        </pc:sldMkLst>
        <pc:spChg chg="mod">
          <ac:chgData name="Miguel De Le Court" userId="d36db037-f62a-4be1-b7dd-67e011f84700" providerId="ADAL" clId="{0C9CF779-C631-4282-8897-E462867B88B6}" dt="2023-11-30T02:41:43.497" v="1665"/>
          <ac:spMkLst>
            <pc:docMk/>
            <pc:sldMk cId="4018680300" sldId="272"/>
            <ac:spMk id="28" creationId="{C87C9F13-643C-24C6-8C34-220844006060}"/>
          </ac:spMkLst>
        </pc:spChg>
      </pc:sldChg>
      <pc:sldChg chg="modSp mod">
        <pc:chgData name="Miguel De Le Court" userId="d36db037-f62a-4be1-b7dd-67e011f84700" providerId="ADAL" clId="{0C9CF779-C631-4282-8897-E462867B88B6}" dt="2023-11-30T02:41:45.980" v="1666"/>
        <pc:sldMkLst>
          <pc:docMk/>
          <pc:sldMk cId="2842321784" sldId="274"/>
        </pc:sldMkLst>
        <pc:spChg chg="mod">
          <ac:chgData name="Miguel De Le Court" userId="d36db037-f62a-4be1-b7dd-67e011f84700" providerId="ADAL" clId="{0C9CF779-C631-4282-8897-E462867B88B6}" dt="2023-11-30T02:41:45.980" v="1666"/>
          <ac:spMkLst>
            <pc:docMk/>
            <pc:sldMk cId="2842321784" sldId="274"/>
            <ac:spMk id="21" creationId="{F9BE5A03-EEF1-3269-FA5D-FB38A2CDDF1B}"/>
          </ac:spMkLst>
        </pc:spChg>
      </pc:sldChg>
      <pc:sldChg chg="modSp add mod setBg">
        <pc:chgData name="Miguel De Le Court" userId="d36db037-f62a-4be1-b7dd-67e011f84700" providerId="ADAL" clId="{0C9CF779-C631-4282-8897-E462867B88B6}" dt="2023-11-30T02:52:30.455" v="1807" actId="20577"/>
        <pc:sldMkLst>
          <pc:docMk/>
          <pc:sldMk cId="2677521230" sldId="275"/>
        </pc:sldMkLst>
        <pc:spChg chg="mod">
          <ac:chgData name="Miguel De Le Court" userId="d36db037-f62a-4be1-b7dd-67e011f84700" providerId="ADAL" clId="{0C9CF779-C631-4282-8897-E462867B88B6}" dt="2023-11-30T02:52:30.455" v="1807" actId="20577"/>
          <ac:spMkLst>
            <pc:docMk/>
            <pc:sldMk cId="2677521230" sldId="275"/>
            <ac:spMk id="2" creationId="{C139914D-2E8E-BBB9-6009-197A83BEF6A2}"/>
          </ac:spMkLst>
        </pc:spChg>
      </pc:sldChg>
      <pc:sldChg chg="modSp add mod setBg">
        <pc:chgData name="Miguel De Le Court" userId="d36db037-f62a-4be1-b7dd-67e011f84700" providerId="ADAL" clId="{0C9CF779-C631-4282-8897-E462867B88B6}" dt="2023-11-30T02:43:55.503" v="1678"/>
        <pc:sldMkLst>
          <pc:docMk/>
          <pc:sldMk cId="1846522650" sldId="276"/>
        </pc:sldMkLst>
        <pc:spChg chg="mod">
          <ac:chgData name="Miguel De Le Court" userId="d36db037-f62a-4be1-b7dd-67e011f84700" providerId="ADAL" clId="{0C9CF779-C631-4282-8897-E462867B88B6}" dt="2023-11-30T02:43:55.503" v="1678"/>
          <ac:spMkLst>
            <pc:docMk/>
            <pc:sldMk cId="1846522650" sldId="276"/>
            <ac:spMk id="21" creationId="{F9BE5A03-EEF1-3269-FA5D-FB38A2CDDF1B}"/>
          </ac:spMkLst>
        </pc:spChg>
      </pc:sldChg>
      <pc:sldChg chg="modSp add mod setBg">
        <pc:chgData name="Miguel De Le Court" userId="d36db037-f62a-4be1-b7dd-67e011f84700" providerId="ADAL" clId="{0C9CF779-C631-4282-8897-E462867B88B6}" dt="2023-11-30T05:40:53.150" v="4923" actId="20577"/>
        <pc:sldMkLst>
          <pc:docMk/>
          <pc:sldMk cId="1548597831" sldId="278"/>
        </pc:sldMkLst>
        <pc:spChg chg="mod">
          <ac:chgData name="Miguel De Le Court" userId="d36db037-f62a-4be1-b7dd-67e011f84700" providerId="ADAL" clId="{0C9CF779-C631-4282-8897-E462867B88B6}" dt="2023-11-30T05:40:53.150" v="4923" actId="20577"/>
          <ac:spMkLst>
            <pc:docMk/>
            <pc:sldMk cId="1548597831" sldId="278"/>
            <ac:spMk id="21" creationId="{F9BE5A03-EEF1-3269-FA5D-FB38A2CDDF1B}"/>
          </ac:spMkLst>
        </pc:spChg>
      </pc:sldChg>
      <pc:sldChg chg="addSp delSp modSp add mod setBg">
        <pc:chgData name="Miguel De Le Court" userId="d36db037-f62a-4be1-b7dd-67e011f84700" providerId="ADAL" clId="{0C9CF779-C631-4282-8897-E462867B88B6}" dt="2023-11-30T05:41:01.967" v="4925" actId="207"/>
        <pc:sldMkLst>
          <pc:docMk/>
          <pc:sldMk cId="1203843577" sldId="283"/>
        </pc:sldMkLst>
        <pc:spChg chg="del">
          <ac:chgData name="Miguel De Le Court" userId="d36db037-f62a-4be1-b7dd-67e011f84700" providerId="ADAL" clId="{0C9CF779-C631-4282-8897-E462867B88B6}" dt="2023-11-30T02:44:49.182" v="1693" actId="478"/>
          <ac:spMkLst>
            <pc:docMk/>
            <pc:sldMk cId="1203843577" sldId="283"/>
            <ac:spMk id="2" creationId="{A5540308-9D50-792A-F1F5-CCFF4482C5AD}"/>
          </ac:spMkLst>
        </pc:spChg>
        <pc:spChg chg="del">
          <ac:chgData name="Miguel De Le Court" userId="d36db037-f62a-4be1-b7dd-67e011f84700" providerId="ADAL" clId="{0C9CF779-C631-4282-8897-E462867B88B6}" dt="2023-11-30T02:44:49.182" v="1693" actId="478"/>
          <ac:spMkLst>
            <pc:docMk/>
            <pc:sldMk cId="1203843577" sldId="283"/>
            <ac:spMk id="3" creationId="{94782299-F42F-1BE8-CD1E-BE8D01228AD2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4" creationId="{247C250E-255D-116E-643C-1FD65F8BC457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5" creationId="{ABACCF4B-769E-9FB7-4B45-0C741C3C6F3F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6" creationId="{CEEF225B-9B48-AEF1-E100-D8D9A1BF006B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7" creationId="{5983AA94-5684-0AE8-1446-52202E6E306E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8" creationId="{4D9623B5-E3F4-0A9A-1286-17F33DB62611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9" creationId="{A406524E-DEE5-BFD4-E091-25447BF8A1DB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10" creationId="{1950FD61-FE8E-E9D3-CF1E-EBCF43169BDA}"/>
          </ac:spMkLst>
        </pc:spChg>
        <pc:spChg chg="del">
          <ac:chgData name="Miguel De Le Court" userId="d36db037-f62a-4be1-b7dd-67e011f84700" providerId="ADAL" clId="{0C9CF779-C631-4282-8897-E462867B88B6}" dt="2023-11-30T02:44:49.182" v="1693" actId="478"/>
          <ac:spMkLst>
            <pc:docMk/>
            <pc:sldMk cId="1203843577" sldId="283"/>
            <ac:spMk id="12" creationId="{5935D1B5-C303-4FE4-5E9D-1CBA9967763F}"/>
          </ac:spMkLst>
        </pc:spChg>
        <pc:spChg chg="del">
          <ac:chgData name="Miguel De Le Court" userId="d36db037-f62a-4be1-b7dd-67e011f84700" providerId="ADAL" clId="{0C9CF779-C631-4282-8897-E462867B88B6}" dt="2023-11-30T02:44:49.182" v="1693" actId="478"/>
          <ac:spMkLst>
            <pc:docMk/>
            <pc:sldMk cId="1203843577" sldId="283"/>
            <ac:spMk id="13" creationId="{CF54841B-FC5C-5EAF-5AB1-BC3D3D6B8878}"/>
          </ac:spMkLst>
        </pc:spChg>
        <pc:spChg chg="del">
          <ac:chgData name="Miguel De Le Court" userId="d36db037-f62a-4be1-b7dd-67e011f84700" providerId="ADAL" clId="{0C9CF779-C631-4282-8897-E462867B88B6}" dt="2023-11-30T02:44:49.182" v="1693" actId="478"/>
          <ac:spMkLst>
            <pc:docMk/>
            <pc:sldMk cId="1203843577" sldId="283"/>
            <ac:spMk id="14" creationId="{0EDF97F9-D427-7E1B-4507-428CA624D43E}"/>
          </ac:spMkLst>
        </pc:spChg>
        <pc:spChg chg="del">
          <ac:chgData name="Miguel De Le Court" userId="d36db037-f62a-4be1-b7dd-67e011f84700" providerId="ADAL" clId="{0C9CF779-C631-4282-8897-E462867B88B6}" dt="2023-11-30T02:44:49.182" v="1693" actId="478"/>
          <ac:spMkLst>
            <pc:docMk/>
            <pc:sldMk cId="1203843577" sldId="283"/>
            <ac:spMk id="15" creationId="{4A42666C-4A75-56D4-0B90-E97C335E4AFC}"/>
          </ac:spMkLst>
        </pc:spChg>
        <pc:spChg chg="del">
          <ac:chgData name="Miguel De Le Court" userId="d36db037-f62a-4be1-b7dd-67e011f84700" providerId="ADAL" clId="{0C9CF779-C631-4282-8897-E462867B88B6}" dt="2023-11-30T02:44:49.182" v="1693" actId="478"/>
          <ac:spMkLst>
            <pc:docMk/>
            <pc:sldMk cId="1203843577" sldId="283"/>
            <ac:spMk id="16" creationId="{9BC5C275-1142-1C58-8C80-224A35819243}"/>
          </ac:spMkLst>
        </pc:spChg>
        <pc:spChg chg="del">
          <ac:chgData name="Miguel De Le Court" userId="d36db037-f62a-4be1-b7dd-67e011f84700" providerId="ADAL" clId="{0C9CF779-C631-4282-8897-E462867B88B6}" dt="2023-11-30T02:44:49.182" v="1693" actId="478"/>
          <ac:spMkLst>
            <pc:docMk/>
            <pc:sldMk cId="1203843577" sldId="283"/>
            <ac:spMk id="17" creationId="{0F471D30-1F60-AD99-25F1-8422939FBEE5}"/>
          </ac:spMkLst>
        </pc:spChg>
        <pc:spChg chg="del">
          <ac:chgData name="Miguel De Le Court" userId="d36db037-f62a-4be1-b7dd-67e011f84700" providerId="ADAL" clId="{0C9CF779-C631-4282-8897-E462867B88B6}" dt="2023-11-30T02:44:49.182" v="1693" actId="478"/>
          <ac:spMkLst>
            <pc:docMk/>
            <pc:sldMk cId="1203843577" sldId="283"/>
            <ac:spMk id="18" creationId="{8A4DDA76-E15C-0611-5FEE-2B94042B864D}"/>
          </ac:spMkLst>
        </pc:spChg>
        <pc:spChg chg="del">
          <ac:chgData name="Miguel De Le Court" userId="d36db037-f62a-4be1-b7dd-67e011f84700" providerId="ADAL" clId="{0C9CF779-C631-4282-8897-E462867B88B6}" dt="2023-11-30T02:44:49.182" v="1693" actId="478"/>
          <ac:spMkLst>
            <pc:docMk/>
            <pc:sldMk cId="1203843577" sldId="283"/>
            <ac:spMk id="19" creationId="{2BF70725-A8CB-42EB-4C49-051DA82F677C}"/>
          </ac:spMkLst>
        </pc:spChg>
        <pc:spChg chg="del">
          <ac:chgData name="Miguel De Le Court" userId="d36db037-f62a-4be1-b7dd-67e011f84700" providerId="ADAL" clId="{0C9CF779-C631-4282-8897-E462867B88B6}" dt="2023-11-30T02:44:49.182" v="1693" actId="478"/>
          <ac:spMkLst>
            <pc:docMk/>
            <pc:sldMk cId="1203843577" sldId="283"/>
            <ac:spMk id="20" creationId="{5AC3314C-9CF9-7F44-09F4-1E6A7E97A47B}"/>
          </ac:spMkLst>
        </pc:spChg>
        <pc:spChg chg="mod">
          <ac:chgData name="Miguel De Le Court" userId="d36db037-f62a-4be1-b7dd-67e011f84700" providerId="ADAL" clId="{0C9CF779-C631-4282-8897-E462867B88B6}" dt="2023-11-30T05:41:01.967" v="4925" actId="207"/>
          <ac:spMkLst>
            <pc:docMk/>
            <pc:sldMk cId="1203843577" sldId="283"/>
            <ac:spMk id="21" creationId="{F9BE5A03-EEF1-3269-FA5D-FB38A2CDDF1B}"/>
          </ac:spMkLst>
        </pc:spChg>
        <pc:spChg chg="del">
          <ac:chgData name="Miguel De Le Court" userId="d36db037-f62a-4be1-b7dd-67e011f84700" providerId="ADAL" clId="{0C9CF779-C631-4282-8897-E462867B88B6}" dt="2023-11-30T02:44:49.182" v="1693" actId="478"/>
          <ac:spMkLst>
            <pc:docMk/>
            <pc:sldMk cId="1203843577" sldId="283"/>
            <ac:spMk id="23" creationId="{EE92A506-4FD1-6F2F-900F-4BD402F18A1A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51" creationId="{579625A7-4E00-B09E-B4C3-C25C935D4034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52" creationId="{313EEFDC-DBC9-C8B1-599B-9F420C3753D1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53" creationId="{40747BC6-3081-99D7-A449-0B7AA7E95E5E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54" creationId="{CFA45BEF-7889-F115-588E-D68E2EE26B67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55" creationId="{89C79731-10CF-1711-5AEC-902EBB1424FE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56" creationId="{273E21D0-F285-E264-30AF-958D59CA6A2E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57" creationId="{EBBBE0AD-D5A5-3A60-D80E-0AC06627A1F1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58" creationId="{C52BEA52-447B-2170-2920-F3F33842AF7B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59" creationId="{51D04AEF-E0F1-80E4-9248-D2F3E6E85B04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60" creationId="{D01EE515-51B3-02D0-DF2D-0A1CDF8484C9}"/>
          </ac:spMkLst>
        </pc:spChg>
        <pc:spChg chg="del">
          <ac:chgData name="Miguel De Le Court" userId="d36db037-f62a-4be1-b7dd-67e011f84700" providerId="ADAL" clId="{0C9CF779-C631-4282-8897-E462867B88B6}" dt="2023-11-30T02:44:49.182" v="1693" actId="478"/>
          <ac:spMkLst>
            <pc:docMk/>
            <pc:sldMk cId="1203843577" sldId="283"/>
            <ac:spMk id="87" creationId="{32300568-8BBB-E225-2E0B-10D32F5185A5}"/>
          </ac:spMkLst>
        </pc:spChg>
        <pc:spChg chg="del">
          <ac:chgData name="Miguel De Le Court" userId="d36db037-f62a-4be1-b7dd-67e011f84700" providerId="ADAL" clId="{0C9CF779-C631-4282-8897-E462867B88B6}" dt="2023-11-30T02:47:33.029" v="1727" actId="478"/>
          <ac:spMkLst>
            <pc:docMk/>
            <pc:sldMk cId="1203843577" sldId="283"/>
            <ac:spMk id="111" creationId="{09672CFE-EC07-C27F-3455-33E0D6DB42FD}"/>
          </ac:spMkLst>
        </pc:spChg>
        <pc:spChg chg="del">
          <ac:chgData name="Miguel De Le Court" userId="d36db037-f62a-4be1-b7dd-67e011f84700" providerId="ADAL" clId="{0C9CF779-C631-4282-8897-E462867B88B6}" dt="2023-11-30T02:47:33.029" v="1727" actId="478"/>
          <ac:spMkLst>
            <pc:docMk/>
            <pc:sldMk cId="1203843577" sldId="283"/>
            <ac:spMk id="112" creationId="{058DE87E-3A0C-F86E-63A7-767BB23C8E1D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113" creationId="{ABEEF634-686C-AF12-9246-ED16739ED6EB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114" creationId="{C517813A-6CDB-9DBB-2CE6-45BA04C3B439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115" creationId="{6012FAFA-FF55-9443-77EC-8FE383B8DD01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116" creationId="{C886ADDD-6716-3592-98D5-ACBA03281002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117" creationId="{F20AC130-FA76-6175-815F-9B0196A72078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118" creationId="{CB5B260F-5E01-A6E8-A058-7ACE219F256B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119" creationId="{227B8591-2576-6735-CA32-9608E5A10978}"/>
          </ac:spMkLst>
        </pc:spChg>
        <pc:spChg chg="del">
          <ac:chgData name="Miguel De Le Court" userId="d36db037-f62a-4be1-b7dd-67e011f84700" providerId="ADAL" clId="{0C9CF779-C631-4282-8897-E462867B88B6}" dt="2023-11-30T02:47:33.029" v="1727" actId="478"/>
          <ac:spMkLst>
            <pc:docMk/>
            <pc:sldMk cId="1203843577" sldId="283"/>
            <ac:spMk id="120" creationId="{F05AB50C-38E0-5A9A-ED88-6622B9ED0D0B}"/>
          </ac:spMkLst>
        </pc:spChg>
        <pc:spChg chg="del">
          <ac:chgData name="Miguel De Le Court" userId="d36db037-f62a-4be1-b7dd-67e011f84700" providerId="ADAL" clId="{0C9CF779-C631-4282-8897-E462867B88B6}" dt="2023-11-30T02:47:33.029" v="1727" actId="478"/>
          <ac:spMkLst>
            <pc:docMk/>
            <pc:sldMk cId="1203843577" sldId="283"/>
            <ac:spMk id="121" creationId="{84EC245B-D2FA-09BC-E27A-6B8124CF1B86}"/>
          </ac:spMkLst>
        </pc:spChg>
        <pc:spChg chg="del">
          <ac:chgData name="Miguel De Le Court" userId="d36db037-f62a-4be1-b7dd-67e011f84700" providerId="ADAL" clId="{0C9CF779-C631-4282-8897-E462867B88B6}" dt="2023-11-30T02:47:33.029" v="1727" actId="478"/>
          <ac:spMkLst>
            <pc:docMk/>
            <pc:sldMk cId="1203843577" sldId="283"/>
            <ac:spMk id="122" creationId="{1AE1DE15-9A0E-23FD-6C7E-16E65E893E2A}"/>
          </ac:spMkLst>
        </pc:spChg>
        <pc:spChg chg="del">
          <ac:chgData name="Miguel De Le Court" userId="d36db037-f62a-4be1-b7dd-67e011f84700" providerId="ADAL" clId="{0C9CF779-C631-4282-8897-E462867B88B6}" dt="2023-11-30T02:47:33.029" v="1727" actId="478"/>
          <ac:spMkLst>
            <pc:docMk/>
            <pc:sldMk cId="1203843577" sldId="283"/>
            <ac:spMk id="123" creationId="{C3CCB8D7-B6AE-62DE-E6A3-AB5EAF370592}"/>
          </ac:spMkLst>
        </pc:spChg>
        <pc:spChg chg="del">
          <ac:chgData name="Miguel De Le Court" userId="d36db037-f62a-4be1-b7dd-67e011f84700" providerId="ADAL" clId="{0C9CF779-C631-4282-8897-E462867B88B6}" dt="2023-11-30T02:47:33.029" v="1727" actId="478"/>
          <ac:spMkLst>
            <pc:docMk/>
            <pc:sldMk cId="1203843577" sldId="283"/>
            <ac:spMk id="124" creationId="{7288EDCB-8548-CD31-50AB-59F170E461B9}"/>
          </ac:spMkLst>
        </pc:spChg>
        <pc:spChg chg="del">
          <ac:chgData name="Miguel De Le Court" userId="d36db037-f62a-4be1-b7dd-67e011f84700" providerId="ADAL" clId="{0C9CF779-C631-4282-8897-E462867B88B6}" dt="2023-11-30T02:47:33.029" v="1727" actId="478"/>
          <ac:spMkLst>
            <pc:docMk/>
            <pc:sldMk cId="1203843577" sldId="283"/>
            <ac:spMk id="125" creationId="{A39AFB40-C199-B3E4-590E-2C0238567F80}"/>
          </ac:spMkLst>
        </pc:spChg>
        <pc:spChg chg="del">
          <ac:chgData name="Miguel De Le Court" userId="d36db037-f62a-4be1-b7dd-67e011f84700" providerId="ADAL" clId="{0C9CF779-C631-4282-8897-E462867B88B6}" dt="2023-11-30T02:47:33.029" v="1727" actId="478"/>
          <ac:spMkLst>
            <pc:docMk/>
            <pc:sldMk cId="1203843577" sldId="283"/>
            <ac:spMk id="126" creationId="{2189B45C-9FB3-CEC5-CBFB-9C1E1B476F10}"/>
          </ac:spMkLst>
        </pc:spChg>
        <pc:spChg chg="del">
          <ac:chgData name="Miguel De Le Court" userId="d36db037-f62a-4be1-b7dd-67e011f84700" providerId="ADAL" clId="{0C9CF779-C631-4282-8897-E462867B88B6}" dt="2023-11-30T02:47:33.029" v="1727" actId="478"/>
          <ac:spMkLst>
            <pc:docMk/>
            <pc:sldMk cId="1203843577" sldId="283"/>
            <ac:spMk id="127" creationId="{E56E44AD-792E-5FA7-7870-2D64D7E53AD8}"/>
          </ac:spMkLst>
        </pc:spChg>
        <pc:spChg chg="del">
          <ac:chgData name="Miguel De Le Court" userId="d36db037-f62a-4be1-b7dd-67e011f84700" providerId="ADAL" clId="{0C9CF779-C631-4282-8897-E462867B88B6}" dt="2023-11-30T02:47:33.029" v="1727" actId="478"/>
          <ac:spMkLst>
            <pc:docMk/>
            <pc:sldMk cId="1203843577" sldId="283"/>
            <ac:spMk id="128" creationId="{04BB4583-A5B0-6ADA-5A24-D7B9FB2B35AF}"/>
          </ac:spMkLst>
        </pc:spChg>
        <pc:spChg chg="del">
          <ac:chgData name="Miguel De Le Court" userId="d36db037-f62a-4be1-b7dd-67e011f84700" providerId="ADAL" clId="{0C9CF779-C631-4282-8897-E462867B88B6}" dt="2023-11-30T02:47:33.029" v="1727" actId="478"/>
          <ac:spMkLst>
            <pc:docMk/>
            <pc:sldMk cId="1203843577" sldId="283"/>
            <ac:spMk id="129" creationId="{75757593-ED70-6F26-C580-B15E8CDC001B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130" creationId="{8E5F2FCA-5D66-2CA3-2BF9-40DEB45453E0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131" creationId="{0A9F21AC-6D9E-ECF1-EF2A-6EDD1783DC72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132" creationId="{6BD2A35E-38B2-562C-D62A-8AE092D9DC8A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133" creationId="{E775264D-87F6-FF4C-9B74-6F86955824F8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134" creationId="{277FA254-20FA-44C8-8312-13E05F81C7F2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135" creationId="{EC564CB3-00E9-D4FC-7B48-E5DF3A793A3F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136" creationId="{9063E983-32C3-1A2C-71E8-580AE8FD0F0D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137" creationId="{E631EED8-2246-F8C5-16F7-321012F5EBE7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138" creationId="{C2A00ED4-8A56-EAA5-00D8-05A0EC286339}"/>
          </ac:spMkLst>
        </pc:spChg>
        <pc:spChg chg="del">
          <ac:chgData name="Miguel De Le Court" userId="d36db037-f62a-4be1-b7dd-67e011f84700" providerId="ADAL" clId="{0C9CF779-C631-4282-8897-E462867B88B6}" dt="2023-11-30T02:44:59.203" v="1695" actId="478"/>
          <ac:spMkLst>
            <pc:docMk/>
            <pc:sldMk cId="1203843577" sldId="283"/>
            <ac:spMk id="139" creationId="{C5410317-03E8-B58A-B7A1-CE1156CBFF3F}"/>
          </ac:spMkLst>
        </pc:spChg>
        <pc:spChg chg="del">
          <ac:chgData name="Miguel De Le Court" userId="d36db037-f62a-4be1-b7dd-67e011f84700" providerId="ADAL" clId="{0C9CF779-C631-4282-8897-E462867B88B6}" dt="2023-11-30T02:47:33.029" v="1727" actId="478"/>
          <ac:spMkLst>
            <pc:docMk/>
            <pc:sldMk cId="1203843577" sldId="283"/>
            <ac:spMk id="167" creationId="{2AFA36DE-0B53-81E8-11BB-41A19A21A9C6}"/>
          </ac:spMkLst>
        </pc:spChg>
        <pc:picChg chg="add mod">
          <ac:chgData name="Miguel De Le Court" userId="d36db037-f62a-4be1-b7dd-67e011f84700" providerId="ADAL" clId="{0C9CF779-C631-4282-8897-E462867B88B6}" dt="2023-11-30T02:48:22.681" v="1739" actId="1076"/>
          <ac:picMkLst>
            <pc:docMk/>
            <pc:sldMk cId="1203843577" sldId="283"/>
            <ac:picMk id="11" creationId="{80D404AA-CBE9-2633-CE76-2ABDF33DE94A}"/>
          </ac:picMkLst>
        </pc:picChg>
        <pc:picChg chg="add mod">
          <ac:chgData name="Miguel De Le Court" userId="d36db037-f62a-4be1-b7dd-67e011f84700" providerId="ADAL" clId="{0C9CF779-C631-4282-8897-E462867B88B6}" dt="2023-11-30T02:48:22.681" v="1739" actId="1076"/>
          <ac:picMkLst>
            <pc:docMk/>
            <pc:sldMk cId="1203843577" sldId="283"/>
            <ac:picMk id="25" creationId="{7954C83C-EAAC-D85F-C517-7E149BE53FE8}"/>
          </ac:picMkLst>
        </pc:picChg>
        <pc:picChg chg="add del mod">
          <ac:chgData name="Miguel De Le Court" userId="d36db037-f62a-4be1-b7dd-67e011f84700" providerId="ADAL" clId="{0C9CF779-C631-4282-8897-E462867B88B6}" dt="2023-11-30T02:46:09.438" v="1704" actId="478"/>
          <ac:picMkLst>
            <pc:docMk/>
            <pc:sldMk cId="1203843577" sldId="283"/>
            <ac:picMk id="27" creationId="{4CDE6B2C-0357-7CD7-0676-84C1588314EA}"/>
          </ac:picMkLst>
        </pc:picChg>
        <pc:picChg chg="add mod ord modCrop">
          <ac:chgData name="Miguel De Le Court" userId="d36db037-f62a-4be1-b7dd-67e011f84700" providerId="ADAL" clId="{0C9CF779-C631-4282-8897-E462867B88B6}" dt="2023-11-30T02:47:18.212" v="1723" actId="14100"/>
          <ac:picMkLst>
            <pc:docMk/>
            <pc:sldMk cId="1203843577" sldId="283"/>
            <ac:picMk id="29" creationId="{C9AF3F94-C301-A01C-96C5-FD946C9ABFEB}"/>
          </ac:picMkLst>
        </pc:picChg>
        <pc:picChg chg="add mod">
          <ac:chgData name="Miguel De Le Court" userId="d36db037-f62a-4be1-b7dd-67e011f84700" providerId="ADAL" clId="{0C9CF779-C631-4282-8897-E462867B88B6}" dt="2023-11-30T02:48:25.493" v="1740" actId="1076"/>
          <ac:picMkLst>
            <pc:docMk/>
            <pc:sldMk cId="1203843577" sldId="283"/>
            <ac:picMk id="30" creationId="{6AE51BF4-635B-277D-B60C-35B4B3A957F9}"/>
          </ac:picMkLst>
        </pc:picChg>
        <pc:cxnChg chg="del mod">
          <ac:chgData name="Miguel De Le Court" userId="d36db037-f62a-4be1-b7dd-67e011f84700" providerId="ADAL" clId="{0C9CF779-C631-4282-8897-E462867B88B6}" dt="2023-11-30T02:44:49.182" v="1693" actId="478"/>
          <ac:cxnSpMkLst>
            <pc:docMk/>
            <pc:sldMk cId="1203843577" sldId="283"/>
            <ac:cxnSpMk id="81" creationId="{E8D44BF2-3670-7E7F-5A4B-A2243E7D0C1C}"/>
          </ac:cxnSpMkLst>
        </pc:cxnChg>
        <pc:cxnChg chg="del mod">
          <ac:chgData name="Miguel De Le Court" userId="d36db037-f62a-4be1-b7dd-67e011f84700" providerId="ADAL" clId="{0C9CF779-C631-4282-8897-E462867B88B6}" dt="2023-11-30T02:44:49.182" v="1693" actId="478"/>
          <ac:cxnSpMkLst>
            <pc:docMk/>
            <pc:sldMk cId="1203843577" sldId="283"/>
            <ac:cxnSpMk id="82" creationId="{D7B31B7E-56E6-99B3-D774-CA93CAC5C046}"/>
          </ac:cxnSpMkLst>
        </pc:cxnChg>
        <pc:cxnChg chg="del">
          <ac:chgData name="Miguel De Le Court" userId="d36db037-f62a-4be1-b7dd-67e011f84700" providerId="ADAL" clId="{0C9CF779-C631-4282-8897-E462867B88B6}" dt="2023-11-30T02:44:49.182" v="1693" actId="478"/>
          <ac:cxnSpMkLst>
            <pc:docMk/>
            <pc:sldMk cId="1203843577" sldId="283"/>
            <ac:cxnSpMk id="83" creationId="{D095F2F4-0B86-94F6-D177-B2C5583989C4}"/>
          </ac:cxnSpMkLst>
        </pc:cxnChg>
        <pc:cxnChg chg="del">
          <ac:chgData name="Miguel De Le Court" userId="d36db037-f62a-4be1-b7dd-67e011f84700" providerId="ADAL" clId="{0C9CF779-C631-4282-8897-E462867B88B6}" dt="2023-11-30T02:44:49.182" v="1693" actId="478"/>
          <ac:cxnSpMkLst>
            <pc:docMk/>
            <pc:sldMk cId="1203843577" sldId="283"/>
            <ac:cxnSpMk id="84" creationId="{76A41470-DDF7-BA8B-EF5A-11B0946714B2}"/>
          </ac:cxnSpMkLst>
        </pc:cxnChg>
        <pc:cxnChg chg="del mod">
          <ac:chgData name="Miguel De Le Court" userId="d36db037-f62a-4be1-b7dd-67e011f84700" providerId="ADAL" clId="{0C9CF779-C631-4282-8897-E462867B88B6}" dt="2023-11-30T02:44:49.182" v="1693" actId="478"/>
          <ac:cxnSpMkLst>
            <pc:docMk/>
            <pc:sldMk cId="1203843577" sldId="283"/>
            <ac:cxnSpMk id="85" creationId="{4A3821D5-2602-2A8E-3F40-F11C34013CCD}"/>
          </ac:cxnSpMkLst>
        </pc:cxnChg>
        <pc:cxnChg chg="del mod">
          <ac:chgData name="Miguel De Le Court" userId="d36db037-f62a-4be1-b7dd-67e011f84700" providerId="ADAL" clId="{0C9CF779-C631-4282-8897-E462867B88B6}" dt="2023-11-30T02:44:49.182" v="1693" actId="478"/>
          <ac:cxnSpMkLst>
            <pc:docMk/>
            <pc:sldMk cId="1203843577" sldId="283"/>
            <ac:cxnSpMk id="86" creationId="{7D947B1C-30E1-78F7-C0C2-970434B6AEC2}"/>
          </ac:cxnSpMkLst>
        </pc:cxnChg>
        <pc:cxnChg chg="del mod">
          <ac:chgData name="Miguel De Le Court" userId="d36db037-f62a-4be1-b7dd-67e011f84700" providerId="ADAL" clId="{0C9CF779-C631-4282-8897-E462867B88B6}" dt="2023-11-30T02:44:49.182" v="1693" actId="478"/>
          <ac:cxnSpMkLst>
            <pc:docMk/>
            <pc:sldMk cId="1203843577" sldId="283"/>
            <ac:cxnSpMk id="104" creationId="{51525D73-EDE0-B263-2008-89F1CE31E2C5}"/>
          </ac:cxnSpMkLst>
        </pc:cxnChg>
        <pc:cxnChg chg="del mod">
          <ac:chgData name="Miguel De Le Court" userId="d36db037-f62a-4be1-b7dd-67e011f84700" providerId="ADAL" clId="{0C9CF779-C631-4282-8897-E462867B88B6}" dt="2023-11-30T02:44:49.182" v="1693" actId="478"/>
          <ac:cxnSpMkLst>
            <pc:docMk/>
            <pc:sldMk cId="1203843577" sldId="283"/>
            <ac:cxnSpMk id="106" creationId="{C3B78621-A038-A5E1-B51F-59DD9E3B9682}"/>
          </ac:cxnSpMkLst>
        </pc:cxnChg>
        <pc:cxnChg chg="del mod">
          <ac:chgData name="Miguel De Le Court" userId="d36db037-f62a-4be1-b7dd-67e011f84700" providerId="ADAL" clId="{0C9CF779-C631-4282-8897-E462867B88B6}" dt="2023-11-30T02:44:49.182" v="1693" actId="478"/>
          <ac:cxnSpMkLst>
            <pc:docMk/>
            <pc:sldMk cId="1203843577" sldId="283"/>
            <ac:cxnSpMk id="108" creationId="{5461CD2F-5F47-A70D-3167-2F75F40043E7}"/>
          </ac:cxnSpMkLst>
        </pc:cxnChg>
        <pc:cxnChg chg="del mod">
          <ac:chgData name="Miguel De Le Court" userId="d36db037-f62a-4be1-b7dd-67e011f84700" providerId="ADAL" clId="{0C9CF779-C631-4282-8897-E462867B88B6}" dt="2023-11-30T02:44:49.182" v="1693" actId="478"/>
          <ac:cxnSpMkLst>
            <pc:docMk/>
            <pc:sldMk cId="1203843577" sldId="283"/>
            <ac:cxnSpMk id="110" creationId="{3DAF4016-61D8-34F7-6CEE-ABD5B41D3CEA}"/>
          </ac:cxnSpMkLst>
        </pc:cxnChg>
        <pc:cxnChg chg="del">
          <ac:chgData name="Miguel De Le Court" userId="d36db037-f62a-4be1-b7dd-67e011f84700" providerId="ADAL" clId="{0C9CF779-C631-4282-8897-E462867B88B6}" dt="2023-11-30T02:47:33.029" v="1727" actId="478"/>
          <ac:cxnSpMkLst>
            <pc:docMk/>
            <pc:sldMk cId="1203843577" sldId="283"/>
            <ac:cxnSpMk id="157" creationId="{3DA33A1F-1D7C-B33F-861C-977FF044D416}"/>
          </ac:cxnSpMkLst>
        </pc:cxnChg>
        <pc:cxnChg chg="del">
          <ac:chgData name="Miguel De Le Court" userId="d36db037-f62a-4be1-b7dd-67e011f84700" providerId="ADAL" clId="{0C9CF779-C631-4282-8897-E462867B88B6}" dt="2023-11-30T02:47:33.029" v="1727" actId="478"/>
          <ac:cxnSpMkLst>
            <pc:docMk/>
            <pc:sldMk cId="1203843577" sldId="283"/>
            <ac:cxnSpMk id="158" creationId="{90BA9DCE-070C-BA4B-B670-972733CE245B}"/>
          </ac:cxnSpMkLst>
        </pc:cxnChg>
        <pc:cxnChg chg="del">
          <ac:chgData name="Miguel De Le Court" userId="d36db037-f62a-4be1-b7dd-67e011f84700" providerId="ADAL" clId="{0C9CF779-C631-4282-8897-E462867B88B6}" dt="2023-11-30T02:47:33.029" v="1727" actId="478"/>
          <ac:cxnSpMkLst>
            <pc:docMk/>
            <pc:sldMk cId="1203843577" sldId="283"/>
            <ac:cxnSpMk id="159" creationId="{598DDA01-9EE6-EEF1-089C-13554BEE6DCC}"/>
          </ac:cxnSpMkLst>
        </pc:cxnChg>
        <pc:cxnChg chg="del">
          <ac:chgData name="Miguel De Le Court" userId="d36db037-f62a-4be1-b7dd-67e011f84700" providerId="ADAL" clId="{0C9CF779-C631-4282-8897-E462867B88B6}" dt="2023-11-30T02:47:33.029" v="1727" actId="478"/>
          <ac:cxnSpMkLst>
            <pc:docMk/>
            <pc:sldMk cId="1203843577" sldId="283"/>
            <ac:cxnSpMk id="160" creationId="{A7A61302-A2E7-E2A7-7F22-EB81569ADDE0}"/>
          </ac:cxnSpMkLst>
        </pc:cxnChg>
        <pc:cxnChg chg="del">
          <ac:chgData name="Miguel De Le Court" userId="d36db037-f62a-4be1-b7dd-67e011f84700" providerId="ADAL" clId="{0C9CF779-C631-4282-8897-E462867B88B6}" dt="2023-11-30T02:47:33.029" v="1727" actId="478"/>
          <ac:cxnSpMkLst>
            <pc:docMk/>
            <pc:sldMk cId="1203843577" sldId="283"/>
            <ac:cxnSpMk id="161" creationId="{50F6DBE9-A76A-1898-DB8B-84F884D39671}"/>
          </ac:cxnSpMkLst>
        </pc:cxnChg>
        <pc:cxnChg chg="del">
          <ac:chgData name="Miguel De Le Court" userId="d36db037-f62a-4be1-b7dd-67e011f84700" providerId="ADAL" clId="{0C9CF779-C631-4282-8897-E462867B88B6}" dt="2023-11-30T02:47:33.029" v="1727" actId="478"/>
          <ac:cxnSpMkLst>
            <pc:docMk/>
            <pc:sldMk cId="1203843577" sldId="283"/>
            <ac:cxnSpMk id="162" creationId="{67057C6B-9DBB-195D-8A75-ED3C34EECCC9}"/>
          </ac:cxnSpMkLst>
        </pc:cxnChg>
        <pc:cxnChg chg="del">
          <ac:chgData name="Miguel De Le Court" userId="d36db037-f62a-4be1-b7dd-67e011f84700" providerId="ADAL" clId="{0C9CF779-C631-4282-8897-E462867B88B6}" dt="2023-11-30T02:47:33.029" v="1727" actId="478"/>
          <ac:cxnSpMkLst>
            <pc:docMk/>
            <pc:sldMk cId="1203843577" sldId="283"/>
            <ac:cxnSpMk id="163" creationId="{26BD8334-142A-7DED-FA0C-CAB7586210F9}"/>
          </ac:cxnSpMkLst>
        </pc:cxnChg>
        <pc:cxnChg chg="del">
          <ac:chgData name="Miguel De Le Court" userId="d36db037-f62a-4be1-b7dd-67e011f84700" providerId="ADAL" clId="{0C9CF779-C631-4282-8897-E462867B88B6}" dt="2023-11-30T02:47:33.029" v="1727" actId="478"/>
          <ac:cxnSpMkLst>
            <pc:docMk/>
            <pc:sldMk cId="1203843577" sldId="283"/>
            <ac:cxnSpMk id="164" creationId="{90564BB5-1E98-544F-1578-A9EFCA89C09F}"/>
          </ac:cxnSpMkLst>
        </pc:cxnChg>
        <pc:cxnChg chg="del">
          <ac:chgData name="Miguel De Le Court" userId="d36db037-f62a-4be1-b7dd-67e011f84700" providerId="ADAL" clId="{0C9CF779-C631-4282-8897-E462867B88B6}" dt="2023-11-30T02:47:33.029" v="1727" actId="478"/>
          <ac:cxnSpMkLst>
            <pc:docMk/>
            <pc:sldMk cId="1203843577" sldId="283"/>
            <ac:cxnSpMk id="165" creationId="{ACBBD195-0624-91C1-FDAE-5C2E4251A110}"/>
          </ac:cxnSpMkLst>
        </pc:cxnChg>
        <pc:cxnChg chg="del">
          <ac:chgData name="Miguel De Le Court" userId="d36db037-f62a-4be1-b7dd-67e011f84700" providerId="ADAL" clId="{0C9CF779-C631-4282-8897-E462867B88B6}" dt="2023-11-30T02:47:33.029" v="1727" actId="478"/>
          <ac:cxnSpMkLst>
            <pc:docMk/>
            <pc:sldMk cId="1203843577" sldId="283"/>
            <ac:cxnSpMk id="166" creationId="{EDCF6400-8F93-9C1C-2034-5E962127E702}"/>
          </ac:cxnSpMkLst>
        </pc:cxnChg>
      </pc:sldChg>
      <pc:sldChg chg="add del setBg">
        <pc:chgData name="Miguel De Le Court" userId="d36db037-f62a-4be1-b7dd-67e011f84700" providerId="ADAL" clId="{0C9CF779-C631-4282-8897-E462867B88B6}" dt="2023-11-30T02:44:18.024" v="1683" actId="47"/>
        <pc:sldMkLst>
          <pc:docMk/>
          <pc:sldMk cId="563484500" sldId="284"/>
        </pc:sldMkLst>
      </pc:sldChg>
      <pc:sldChg chg="addSp delSp modSp mod">
        <pc:chgData name="Miguel De Le Court" userId="d36db037-f62a-4be1-b7dd-67e011f84700" providerId="ADAL" clId="{0C9CF779-C631-4282-8897-E462867B88B6}" dt="2023-11-30T03:42:31.689" v="2157" actId="20577"/>
        <pc:sldMkLst>
          <pc:docMk/>
          <pc:sldMk cId="3694758549" sldId="287"/>
        </pc:sldMkLst>
        <pc:spChg chg="mod">
          <ac:chgData name="Miguel De Le Court" userId="d36db037-f62a-4be1-b7dd-67e011f84700" providerId="ADAL" clId="{0C9CF779-C631-4282-8897-E462867B88B6}" dt="2023-11-30T03:42:31.689" v="2157" actId="20577"/>
          <ac:spMkLst>
            <pc:docMk/>
            <pc:sldMk cId="3694758549" sldId="287"/>
            <ac:spMk id="2" creationId="{315730F6-165C-00E4-CDBA-BBC002DC5D50}"/>
          </ac:spMkLst>
        </pc:spChg>
        <pc:spChg chg="del mod">
          <ac:chgData name="Miguel De Le Court" userId="d36db037-f62a-4be1-b7dd-67e011f84700" providerId="ADAL" clId="{0C9CF779-C631-4282-8897-E462867B88B6}" dt="2023-11-30T01:37:07.292" v="372" actId="478"/>
          <ac:spMkLst>
            <pc:docMk/>
            <pc:sldMk cId="3694758549" sldId="287"/>
            <ac:spMk id="5" creationId="{67E6A62D-1EDE-89AD-16AD-DC39082A3045}"/>
          </ac:spMkLst>
        </pc:spChg>
        <pc:spChg chg="mod">
          <ac:chgData name="Miguel De Le Court" userId="d36db037-f62a-4be1-b7dd-67e011f84700" providerId="ADAL" clId="{0C9CF779-C631-4282-8897-E462867B88B6}" dt="2023-11-30T01:45:41.135" v="744" actId="20577"/>
          <ac:spMkLst>
            <pc:docMk/>
            <pc:sldMk cId="3694758549" sldId="287"/>
            <ac:spMk id="6" creationId="{813CF5DB-2D44-3103-6FA4-D00F36610D57}"/>
          </ac:spMkLst>
        </pc:spChg>
        <pc:spChg chg="mod">
          <ac:chgData name="Miguel De Le Court" userId="d36db037-f62a-4be1-b7dd-67e011f84700" providerId="ADAL" clId="{0C9CF779-C631-4282-8897-E462867B88B6}" dt="2023-11-30T01:15:39.249" v="0" actId="20577"/>
          <ac:spMkLst>
            <pc:docMk/>
            <pc:sldMk cId="3694758549" sldId="287"/>
            <ac:spMk id="8" creationId="{0486971E-BA91-339D-9F3E-2B970F80B333}"/>
          </ac:spMkLst>
        </pc:spChg>
        <pc:picChg chg="del">
          <ac:chgData name="Miguel De Le Court" userId="d36db037-f62a-4be1-b7dd-67e011f84700" providerId="ADAL" clId="{0C9CF779-C631-4282-8897-E462867B88B6}" dt="2023-11-30T01:35:47.547" v="292" actId="478"/>
          <ac:picMkLst>
            <pc:docMk/>
            <pc:sldMk cId="3694758549" sldId="287"/>
            <ac:picMk id="4" creationId="{15285DDF-BE28-5504-401D-F3454290D16A}"/>
          </ac:picMkLst>
        </pc:picChg>
        <pc:picChg chg="add del mod">
          <ac:chgData name="Miguel De Le Court" userId="d36db037-f62a-4be1-b7dd-67e011f84700" providerId="ADAL" clId="{0C9CF779-C631-4282-8897-E462867B88B6}" dt="2023-11-30T01:53:21.781" v="774" actId="478"/>
          <ac:picMkLst>
            <pc:docMk/>
            <pc:sldMk cId="3694758549" sldId="287"/>
            <ac:picMk id="9" creationId="{AE5A6C9E-70D8-4869-CD97-65D85060B2EC}"/>
          </ac:picMkLst>
        </pc:picChg>
        <pc:picChg chg="add del mod ord modCrop">
          <ac:chgData name="Miguel De Le Court" userId="d36db037-f62a-4be1-b7dd-67e011f84700" providerId="ADAL" clId="{0C9CF779-C631-4282-8897-E462867B88B6}" dt="2023-11-30T01:53:20.643" v="773" actId="478"/>
          <ac:picMkLst>
            <pc:docMk/>
            <pc:sldMk cId="3694758549" sldId="287"/>
            <ac:picMk id="11" creationId="{22239828-1FC6-3021-F098-7BE50A1552AC}"/>
          </ac:picMkLst>
        </pc:picChg>
        <pc:picChg chg="add mod">
          <ac:chgData name="Miguel De Le Court" userId="d36db037-f62a-4be1-b7dd-67e011f84700" providerId="ADAL" clId="{0C9CF779-C631-4282-8897-E462867B88B6}" dt="2023-11-30T01:53:45.784" v="780" actId="1076"/>
          <ac:picMkLst>
            <pc:docMk/>
            <pc:sldMk cId="3694758549" sldId="287"/>
            <ac:picMk id="13" creationId="{910AE9AB-3B1F-48F3-C4DA-D876966B7009}"/>
          </ac:picMkLst>
        </pc:picChg>
      </pc:sldChg>
      <pc:sldChg chg="modSp add mod setBg">
        <pc:chgData name="Miguel De Le Court" userId="d36db037-f62a-4be1-b7dd-67e011f84700" providerId="ADAL" clId="{0C9CF779-C631-4282-8897-E462867B88B6}" dt="2023-11-30T02:49:57.464" v="1744" actId="113"/>
        <pc:sldMkLst>
          <pc:docMk/>
          <pc:sldMk cId="3459013323" sldId="288"/>
        </pc:sldMkLst>
        <pc:spChg chg="mod">
          <ac:chgData name="Miguel De Le Court" userId="d36db037-f62a-4be1-b7dd-67e011f84700" providerId="ADAL" clId="{0C9CF779-C631-4282-8897-E462867B88B6}" dt="2023-11-30T02:49:57.464" v="1744" actId="113"/>
          <ac:spMkLst>
            <pc:docMk/>
            <pc:sldMk cId="3459013323" sldId="288"/>
            <ac:spMk id="41" creationId="{A1CB0455-261E-0E4A-2C37-9CB9B60BE946}"/>
          </ac:spMkLst>
        </pc:spChg>
      </pc:sldChg>
      <pc:sldChg chg="del">
        <pc:chgData name="Miguel De Le Court" userId="d36db037-f62a-4be1-b7dd-67e011f84700" providerId="ADAL" clId="{0C9CF779-C631-4282-8897-E462867B88B6}" dt="2023-11-30T02:42:18.302" v="1667" actId="47"/>
        <pc:sldMkLst>
          <pc:docMk/>
          <pc:sldMk cId="262271140" sldId="290"/>
        </pc:sldMkLst>
      </pc:sldChg>
      <pc:sldChg chg="modSp mod ord">
        <pc:chgData name="Miguel De Le Court" userId="d36db037-f62a-4be1-b7dd-67e011f84700" providerId="ADAL" clId="{0C9CF779-C631-4282-8897-E462867B88B6}" dt="2023-11-30T05:45:46.193" v="4934" actId="1076"/>
        <pc:sldMkLst>
          <pc:docMk/>
          <pc:sldMk cId="1888039930" sldId="292"/>
        </pc:sldMkLst>
        <pc:spChg chg="mod">
          <ac:chgData name="Miguel De Le Court" userId="d36db037-f62a-4be1-b7dd-67e011f84700" providerId="ADAL" clId="{0C9CF779-C631-4282-8897-E462867B88B6}" dt="2023-11-30T02:36:15.949" v="1536" actId="20577"/>
          <ac:spMkLst>
            <pc:docMk/>
            <pc:sldMk cId="1888039930" sldId="292"/>
            <ac:spMk id="18" creationId="{FE868134-80E5-C988-16D8-A7B59D49229E}"/>
          </ac:spMkLst>
        </pc:spChg>
        <pc:spChg chg="mod">
          <ac:chgData name="Miguel De Le Court" userId="d36db037-f62a-4be1-b7dd-67e011f84700" providerId="ADAL" clId="{0C9CF779-C631-4282-8897-E462867B88B6}" dt="2023-11-30T02:30:12.124" v="1472" actId="20577"/>
          <ac:spMkLst>
            <pc:docMk/>
            <pc:sldMk cId="1888039930" sldId="292"/>
            <ac:spMk id="20" creationId="{4D66B66B-47E0-F33F-8A3D-ABC18AD12C6A}"/>
          </ac:spMkLst>
        </pc:spChg>
        <pc:picChg chg="mod">
          <ac:chgData name="Miguel De Le Court" userId="d36db037-f62a-4be1-b7dd-67e011f84700" providerId="ADAL" clId="{0C9CF779-C631-4282-8897-E462867B88B6}" dt="2023-11-30T05:45:46.193" v="4934" actId="1076"/>
          <ac:picMkLst>
            <pc:docMk/>
            <pc:sldMk cId="1888039930" sldId="292"/>
            <ac:picMk id="17" creationId="{07487CAD-31B6-C895-1FA4-8BBF97FBA399}"/>
          </ac:picMkLst>
        </pc:picChg>
      </pc:sldChg>
      <pc:sldChg chg="add del setBg">
        <pc:chgData name="Miguel De Le Court" userId="d36db037-f62a-4be1-b7dd-67e011f84700" providerId="ADAL" clId="{0C9CF779-C631-4282-8897-E462867B88B6}" dt="2023-11-30T02:44:16.361" v="1682" actId="47"/>
        <pc:sldMkLst>
          <pc:docMk/>
          <pc:sldMk cId="3764574155" sldId="293"/>
        </pc:sldMkLst>
      </pc:sldChg>
      <pc:sldChg chg="addSp delSp modSp add mod setBg delAnim modAnim">
        <pc:chgData name="Miguel De Le Court" userId="d36db037-f62a-4be1-b7dd-67e011f84700" providerId="ADAL" clId="{0C9CF779-C631-4282-8897-E462867B88B6}" dt="2023-11-30T03:39:37.086" v="2152" actId="478"/>
        <pc:sldMkLst>
          <pc:docMk/>
          <pc:sldMk cId="444041057" sldId="294"/>
        </pc:sldMkLst>
        <pc:spChg chg="add del mod">
          <ac:chgData name="Miguel De Le Court" userId="d36db037-f62a-4be1-b7dd-67e011f84700" providerId="ADAL" clId="{0C9CF779-C631-4282-8897-E462867B88B6}" dt="2023-11-30T03:39:37.086" v="2152" actId="478"/>
          <ac:spMkLst>
            <pc:docMk/>
            <pc:sldMk cId="444041057" sldId="294"/>
            <ac:spMk id="2" creationId="{2AC9606F-F807-5335-9CD3-6EF9B5738D55}"/>
          </ac:spMkLst>
        </pc:spChg>
        <pc:spChg chg="mod">
          <ac:chgData name="Miguel De Le Court" userId="d36db037-f62a-4be1-b7dd-67e011f84700" providerId="ADAL" clId="{0C9CF779-C631-4282-8897-E462867B88B6}" dt="2023-11-30T02:50:00.023" v="1745" actId="113"/>
          <ac:spMkLst>
            <pc:docMk/>
            <pc:sldMk cId="444041057" sldId="294"/>
            <ac:spMk id="41" creationId="{A1CB0455-261E-0E4A-2C37-9CB9B60BE946}"/>
          </ac:spMkLst>
        </pc:spChg>
      </pc:sldChg>
      <pc:sldChg chg="del">
        <pc:chgData name="Miguel De Le Court" userId="d36db037-f62a-4be1-b7dd-67e011f84700" providerId="ADAL" clId="{0C9CF779-C631-4282-8897-E462867B88B6}" dt="2023-11-30T02:42:18.302" v="1667" actId="47"/>
        <pc:sldMkLst>
          <pc:docMk/>
          <pc:sldMk cId="1277076861" sldId="294"/>
        </pc:sldMkLst>
      </pc:sldChg>
      <pc:sldChg chg="del">
        <pc:chgData name="Miguel De Le Court" userId="d36db037-f62a-4be1-b7dd-67e011f84700" providerId="ADAL" clId="{0C9CF779-C631-4282-8897-E462867B88B6}" dt="2023-11-30T02:42:18.302" v="1667" actId="47"/>
        <pc:sldMkLst>
          <pc:docMk/>
          <pc:sldMk cId="854290376" sldId="295"/>
        </pc:sldMkLst>
      </pc:sldChg>
      <pc:sldChg chg="del">
        <pc:chgData name="Miguel De Le Court" userId="d36db037-f62a-4be1-b7dd-67e011f84700" providerId="ADAL" clId="{0C9CF779-C631-4282-8897-E462867B88B6}" dt="2023-11-30T02:42:18.302" v="1667" actId="47"/>
        <pc:sldMkLst>
          <pc:docMk/>
          <pc:sldMk cId="2104763447" sldId="296"/>
        </pc:sldMkLst>
      </pc:sldChg>
      <pc:sldChg chg="del">
        <pc:chgData name="Miguel De Le Court" userId="d36db037-f62a-4be1-b7dd-67e011f84700" providerId="ADAL" clId="{0C9CF779-C631-4282-8897-E462867B88B6}" dt="2023-11-30T02:42:18.302" v="1667" actId="47"/>
        <pc:sldMkLst>
          <pc:docMk/>
          <pc:sldMk cId="1936193831" sldId="297"/>
        </pc:sldMkLst>
      </pc:sldChg>
      <pc:sldChg chg="del">
        <pc:chgData name="Miguel De Le Court" userId="d36db037-f62a-4be1-b7dd-67e011f84700" providerId="ADAL" clId="{0C9CF779-C631-4282-8897-E462867B88B6}" dt="2023-11-30T02:42:18.302" v="1667" actId="47"/>
        <pc:sldMkLst>
          <pc:docMk/>
          <pc:sldMk cId="4047175056" sldId="299"/>
        </pc:sldMkLst>
      </pc:sldChg>
      <pc:sldChg chg="del">
        <pc:chgData name="Miguel De Le Court" userId="d36db037-f62a-4be1-b7dd-67e011f84700" providerId="ADAL" clId="{0C9CF779-C631-4282-8897-E462867B88B6}" dt="2023-11-30T02:42:18.302" v="1667" actId="47"/>
        <pc:sldMkLst>
          <pc:docMk/>
          <pc:sldMk cId="4284212511" sldId="300"/>
        </pc:sldMkLst>
      </pc:sldChg>
      <pc:sldChg chg="del">
        <pc:chgData name="Miguel De Le Court" userId="d36db037-f62a-4be1-b7dd-67e011f84700" providerId="ADAL" clId="{0C9CF779-C631-4282-8897-E462867B88B6}" dt="2023-11-30T02:42:18.302" v="1667" actId="47"/>
        <pc:sldMkLst>
          <pc:docMk/>
          <pc:sldMk cId="3667429378" sldId="302"/>
        </pc:sldMkLst>
      </pc:sldChg>
      <pc:sldChg chg="del">
        <pc:chgData name="Miguel De Le Court" userId="d36db037-f62a-4be1-b7dd-67e011f84700" providerId="ADAL" clId="{0C9CF779-C631-4282-8897-E462867B88B6}" dt="2023-11-30T02:42:18.302" v="1667" actId="47"/>
        <pc:sldMkLst>
          <pc:docMk/>
          <pc:sldMk cId="129054913" sldId="303"/>
        </pc:sldMkLst>
      </pc:sldChg>
      <pc:sldChg chg="del">
        <pc:chgData name="Miguel De Le Court" userId="d36db037-f62a-4be1-b7dd-67e011f84700" providerId="ADAL" clId="{0C9CF779-C631-4282-8897-E462867B88B6}" dt="2023-11-30T05:20:46.891" v="4250" actId="47"/>
        <pc:sldMkLst>
          <pc:docMk/>
          <pc:sldMk cId="1931947300" sldId="304"/>
        </pc:sldMkLst>
      </pc:sldChg>
      <pc:sldChg chg="del">
        <pc:chgData name="Miguel De Le Court" userId="d36db037-f62a-4be1-b7dd-67e011f84700" providerId="ADAL" clId="{0C9CF779-C631-4282-8897-E462867B88B6}" dt="2023-11-30T02:42:18.302" v="1667" actId="47"/>
        <pc:sldMkLst>
          <pc:docMk/>
          <pc:sldMk cId="1481245097" sldId="305"/>
        </pc:sldMkLst>
      </pc:sldChg>
      <pc:sldChg chg="delSp del mod delAnim">
        <pc:chgData name="Miguel De Le Court" userId="d36db037-f62a-4be1-b7dd-67e011f84700" providerId="ADAL" clId="{0C9CF779-C631-4282-8897-E462867B88B6}" dt="2023-11-30T01:15:51.134" v="2" actId="47"/>
        <pc:sldMkLst>
          <pc:docMk/>
          <pc:sldMk cId="4072944962" sldId="307"/>
        </pc:sldMkLst>
        <pc:spChg chg="del">
          <ac:chgData name="Miguel De Le Court" userId="d36db037-f62a-4be1-b7dd-67e011f84700" providerId="ADAL" clId="{0C9CF779-C631-4282-8897-E462867B88B6}" dt="2023-11-30T01:15:49.320" v="1" actId="478"/>
          <ac:spMkLst>
            <pc:docMk/>
            <pc:sldMk cId="4072944962" sldId="307"/>
            <ac:spMk id="3" creationId="{D3956DEF-CA87-0D17-4FFA-20F803FC573D}"/>
          </ac:spMkLst>
        </pc:spChg>
      </pc:sldChg>
      <pc:sldChg chg="addSp delSp modSp mod ord">
        <pc:chgData name="Miguel De Le Court" userId="d36db037-f62a-4be1-b7dd-67e011f84700" providerId="ADAL" clId="{0C9CF779-C631-4282-8897-E462867B88B6}" dt="2023-11-30T02:27:18.265" v="1327" actId="20578"/>
        <pc:sldMkLst>
          <pc:docMk/>
          <pc:sldMk cId="2697825527" sldId="308"/>
        </pc:sldMkLst>
        <pc:picChg chg="add del mod">
          <ac:chgData name="Miguel De Le Court" userId="d36db037-f62a-4be1-b7dd-67e011f84700" providerId="ADAL" clId="{0C9CF779-C631-4282-8897-E462867B88B6}" dt="2023-11-30T02:27:17.882" v="1326"/>
          <ac:picMkLst>
            <pc:docMk/>
            <pc:sldMk cId="2697825527" sldId="308"/>
            <ac:picMk id="3" creationId="{10AB6D05-DFD7-CC63-90AE-DCBD78B826A6}"/>
          </ac:picMkLst>
        </pc:picChg>
        <pc:picChg chg="mod">
          <ac:chgData name="Miguel De Le Court" userId="d36db037-f62a-4be1-b7dd-67e011f84700" providerId="ADAL" clId="{0C9CF779-C631-4282-8897-E462867B88B6}" dt="2023-11-30T02:27:14.213" v="1324" actId="1076"/>
          <ac:picMkLst>
            <pc:docMk/>
            <pc:sldMk cId="2697825527" sldId="308"/>
            <ac:picMk id="177" creationId="{446E5B50-55C5-99F7-E838-4F357CFF9A16}"/>
          </ac:picMkLst>
        </pc:picChg>
      </pc:sldChg>
      <pc:sldChg chg="modSp mod ord">
        <pc:chgData name="Miguel De Le Court" userId="d36db037-f62a-4be1-b7dd-67e011f84700" providerId="ADAL" clId="{0C9CF779-C631-4282-8897-E462867B88B6}" dt="2023-11-30T02:22:35.407" v="1313"/>
        <pc:sldMkLst>
          <pc:docMk/>
          <pc:sldMk cId="1871535214" sldId="309"/>
        </pc:sldMkLst>
        <pc:spChg chg="mod">
          <ac:chgData name="Miguel De Le Court" userId="d36db037-f62a-4be1-b7dd-67e011f84700" providerId="ADAL" clId="{0C9CF779-C631-4282-8897-E462867B88B6}" dt="2023-11-30T01:21:41.508" v="123" actId="14100"/>
          <ac:spMkLst>
            <pc:docMk/>
            <pc:sldMk cId="1871535214" sldId="309"/>
            <ac:spMk id="7" creationId="{86425C8F-8DBC-21B0-59A7-1B43226CFE42}"/>
          </ac:spMkLst>
        </pc:spChg>
      </pc:sldChg>
      <pc:sldChg chg="addSp delSp modSp mod ord delAnim modAnim">
        <pc:chgData name="Miguel De Le Court" userId="d36db037-f62a-4be1-b7dd-67e011f84700" providerId="ADAL" clId="{0C9CF779-C631-4282-8897-E462867B88B6}" dt="2023-11-30T05:45:38.854" v="4933" actId="2085"/>
        <pc:sldMkLst>
          <pc:docMk/>
          <pc:sldMk cId="1494970851" sldId="310"/>
        </pc:sldMkLst>
        <pc:spChg chg="mod">
          <ac:chgData name="Miguel De Le Court" userId="d36db037-f62a-4be1-b7dd-67e011f84700" providerId="ADAL" clId="{0C9CF779-C631-4282-8897-E462867B88B6}" dt="2023-11-30T01:17:49.730" v="59" actId="1076"/>
          <ac:spMkLst>
            <pc:docMk/>
            <pc:sldMk cId="1494970851" sldId="310"/>
            <ac:spMk id="3" creationId="{2072C7DB-1A85-9773-5771-8EB74CBE8B5D}"/>
          </ac:spMkLst>
        </pc:spChg>
        <pc:spChg chg="del mod">
          <ac:chgData name="Miguel De Le Court" userId="d36db037-f62a-4be1-b7dd-67e011f84700" providerId="ADAL" clId="{0C9CF779-C631-4282-8897-E462867B88B6}" dt="2023-11-30T01:16:38.147" v="6" actId="478"/>
          <ac:spMkLst>
            <pc:docMk/>
            <pc:sldMk cId="1494970851" sldId="310"/>
            <ac:spMk id="4" creationId="{24ACDCA3-3F84-B2C1-C264-EFEB198F3C5B}"/>
          </ac:spMkLst>
        </pc:spChg>
        <pc:spChg chg="add mod">
          <ac:chgData name="Miguel De Le Court" userId="d36db037-f62a-4be1-b7dd-67e011f84700" providerId="ADAL" clId="{0C9CF779-C631-4282-8897-E462867B88B6}" dt="2023-11-30T01:19:18.113" v="92" actId="692"/>
          <ac:spMkLst>
            <pc:docMk/>
            <pc:sldMk cId="1494970851" sldId="310"/>
            <ac:spMk id="5" creationId="{1E1E7F82-1E25-B789-A430-FE88BB54A88E}"/>
          </ac:spMkLst>
        </pc:spChg>
        <pc:spChg chg="add mod">
          <ac:chgData name="Miguel De Le Court" userId="d36db037-f62a-4be1-b7dd-67e011f84700" providerId="ADAL" clId="{0C9CF779-C631-4282-8897-E462867B88B6}" dt="2023-11-30T03:41:51.957" v="2153"/>
          <ac:spMkLst>
            <pc:docMk/>
            <pc:sldMk cId="1494970851" sldId="310"/>
            <ac:spMk id="6" creationId="{D1935FAB-9398-9D67-C818-7F6483DE2FB8}"/>
          </ac:spMkLst>
        </pc:spChg>
        <pc:picChg chg="mod">
          <ac:chgData name="Miguel De Le Court" userId="d36db037-f62a-4be1-b7dd-67e011f84700" providerId="ADAL" clId="{0C9CF779-C631-4282-8897-E462867B88B6}" dt="2023-11-30T05:45:38.854" v="4933" actId="2085"/>
          <ac:picMkLst>
            <pc:docMk/>
            <pc:sldMk cId="1494970851" sldId="310"/>
            <ac:picMk id="2" creationId="{23973E26-D924-1CD2-DE3C-6CF9F7708C48}"/>
          </ac:picMkLst>
        </pc:picChg>
      </pc:sldChg>
      <pc:sldChg chg="modSp mod">
        <pc:chgData name="Miguel De Le Court" userId="d36db037-f62a-4be1-b7dd-67e011f84700" providerId="ADAL" clId="{0C9CF779-C631-4282-8897-E462867B88B6}" dt="2023-11-30T04:27:51.729" v="2882" actId="1076"/>
        <pc:sldMkLst>
          <pc:docMk/>
          <pc:sldMk cId="1967887111" sldId="311"/>
        </pc:sldMkLst>
        <pc:spChg chg="mod">
          <ac:chgData name="Miguel De Le Court" userId="d36db037-f62a-4be1-b7dd-67e011f84700" providerId="ADAL" clId="{0C9CF779-C631-4282-8897-E462867B88B6}" dt="2023-11-30T01:55:22.516" v="804" actId="20577"/>
          <ac:spMkLst>
            <pc:docMk/>
            <pc:sldMk cId="1967887111" sldId="311"/>
            <ac:spMk id="184" creationId="{15F3A29C-189C-3CEF-44A8-8110B629E5C4}"/>
          </ac:spMkLst>
        </pc:spChg>
        <pc:picChg chg="mod">
          <ac:chgData name="Miguel De Le Court" userId="d36db037-f62a-4be1-b7dd-67e011f84700" providerId="ADAL" clId="{0C9CF779-C631-4282-8897-E462867B88B6}" dt="2023-11-30T04:27:51.729" v="2882" actId="1076"/>
          <ac:picMkLst>
            <pc:docMk/>
            <pc:sldMk cId="1967887111" sldId="311"/>
            <ac:picMk id="3" creationId="{C51EC112-3384-76D6-6B53-2C0DD433CF22}"/>
          </ac:picMkLst>
        </pc:picChg>
      </pc:sldChg>
      <pc:sldChg chg="modSp mod">
        <pc:chgData name="Miguel De Le Court" userId="d36db037-f62a-4be1-b7dd-67e011f84700" providerId="ADAL" clId="{0C9CF779-C631-4282-8897-E462867B88B6}" dt="2023-11-30T04:28:29.276" v="2890" actId="1076"/>
        <pc:sldMkLst>
          <pc:docMk/>
          <pc:sldMk cId="3664789287" sldId="312"/>
        </pc:sldMkLst>
        <pc:spChg chg="mod">
          <ac:chgData name="Miguel De Le Court" userId="d36db037-f62a-4be1-b7dd-67e011f84700" providerId="ADAL" clId="{0C9CF779-C631-4282-8897-E462867B88B6}" dt="2023-11-30T02:31:04.202" v="1475" actId="6549"/>
          <ac:spMkLst>
            <pc:docMk/>
            <pc:sldMk cId="3664789287" sldId="312"/>
            <ac:spMk id="184" creationId="{15F3A29C-189C-3CEF-44A8-8110B629E5C4}"/>
          </ac:spMkLst>
        </pc:spChg>
        <pc:picChg chg="mod">
          <ac:chgData name="Miguel De Le Court" userId="d36db037-f62a-4be1-b7dd-67e011f84700" providerId="ADAL" clId="{0C9CF779-C631-4282-8897-E462867B88B6}" dt="2023-11-30T04:28:29.276" v="2890" actId="1076"/>
          <ac:picMkLst>
            <pc:docMk/>
            <pc:sldMk cId="3664789287" sldId="312"/>
            <ac:picMk id="4" creationId="{D044F46E-3BF0-2865-1C1F-5C261B251C45}"/>
          </ac:picMkLst>
        </pc:picChg>
      </pc:sldChg>
      <pc:sldChg chg="del">
        <pc:chgData name="Miguel De Le Court" userId="d36db037-f62a-4be1-b7dd-67e011f84700" providerId="ADAL" clId="{0C9CF779-C631-4282-8897-E462867B88B6}" dt="2023-11-30T02:42:18.302" v="1667" actId="47"/>
        <pc:sldMkLst>
          <pc:docMk/>
          <pc:sldMk cId="3136516895" sldId="314"/>
        </pc:sldMkLst>
      </pc:sldChg>
      <pc:sldChg chg="del">
        <pc:chgData name="Miguel De Le Court" userId="d36db037-f62a-4be1-b7dd-67e011f84700" providerId="ADAL" clId="{0C9CF779-C631-4282-8897-E462867B88B6}" dt="2023-11-30T02:42:18.302" v="1667" actId="47"/>
        <pc:sldMkLst>
          <pc:docMk/>
          <pc:sldMk cId="2039101301" sldId="315"/>
        </pc:sldMkLst>
      </pc:sldChg>
      <pc:sldChg chg="addSp delSp modSp add mod ord modAnim">
        <pc:chgData name="Miguel De Le Court" userId="d36db037-f62a-4be1-b7dd-67e011f84700" providerId="ADAL" clId="{0C9CF779-C631-4282-8897-E462867B88B6}" dt="2023-11-30T02:22:36.615" v="1315"/>
        <pc:sldMkLst>
          <pc:docMk/>
          <pc:sldMk cId="998787116" sldId="316"/>
        </pc:sldMkLst>
        <pc:spChg chg="mod">
          <ac:chgData name="Miguel De Le Court" userId="d36db037-f62a-4be1-b7dd-67e011f84700" providerId="ADAL" clId="{0C9CF779-C631-4282-8897-E462867B88B6}" dt="2023-11-30T01:33:56.867" v="290" actId="14100"/>
          <ac:spMkLst>
            <pc:docMk/>
            <pc:sldMk cId="998787116" sldId="316"/>
            <ac:spMk id="2" creationId="{4C7A0C94-F298-029B-6F2F-94FA67C3DA69}"/>
          </ac:spMkLst>
        </pc:spChg>
        <pc:spChg chg="add mod">
          <ac:chgData name="Miguel De Le Court" userId="d36db037-f62a-4be1-b7dd-67e011f84700" providerId="ADAL" clId="{0C9CF779-C631-4282-8897-E462867B88B6}" dt="2023-11-30T01:32:38.608" v="273" actId="1076"/>
          <ac:spMkLst>
            <pc:docMk/>
            <pc:sldMk cId="998787116" sldId="316"/>
            <ac:spMk id="3" creationId="{D8014C83-0543-1C6F-61AB-8B9B7465C386}"/>
          </ac:spMkLst>
        </pc:spChg>
        <pc:spChg chg="mod">
          <ac:chgData name="Miguel De Le Court" userId="d36db037-f62a-4be1-b7dd-67e011f84700" providerId="ADAL" clId="{0C9CF779-C631-4282-8897-E462867B88B6}" dt="2023-11-30T01:33:18.840" v="280" actId="115"/>
          <ac:spMkLst>
            <pc:docMk/>
            <pc:sldMk cId="998787116" sldId="316"/>
            <ac:spMk id="7" creationId="{86425C8F-8DBC-21B0-59A7-1B43226CFE42}"/>
          </ac:spMkLst>
        </pc:spChg>
        <pc:spChg chg="mod">
          <ac:chgData name="Miguel De Le Court" userId="d36db037-f62a-4be1-b7dd-67e011f84700" providerId="ADAL" clId="{0C9CF779-C631-4282-8897-E462867B88B6}" dt="2023-11-30T01:22:12.688" v="143" actId="20577"/>
          <ac:spMkLst>
            <pc:docMk/>
            <pc:sldMk cId="998787116" sldId="316"/>
            <ac:spMk id="18" creationId="{FE868134-80E5-C988-16D8-A7B59D49229E}"/>
          </ac:spMkLst>
        </pc:spChg>
        <pc:spChg chg="del mod">
          <ac:chgData name="Miguel De Le Court" userId="d36db037-f62a-4be1-b7dd-67e011f84700" providerId="ADAL" clId="{0C9CF779-C631-4282-8897-E462867B88B6}" dt="2023-11-30T01:22:06.981" v="127" actId="478"/>
          <ac:spMkLst>
            <pc:docMk/>
            <pc:sldMk cId="998787116" sldId="316"/>
            <ac:spMk id="19" creationId="{A072A4FC-AA28-F340-C83A-6EEB2B1E260B}"/>
          </ac:spMkLst>
        </pc:spChg>
      </pc:sldChg>
      <pc:sldChg chg="addSp delSp modSp new mod ord">
        <pc:chgData name="Miguel De Le Court" userId="d36db037-f62a-4be1-b7dd-67e011f84700" providerId="ADAL" clId="{0C9CF779-C631-4282-8897-E462867B88B6}" dt="2023-11-30T03:42:41.939" v="2158" actId="478"/>
        <pc:sldMkLst>
          <pc:docMk/>
          <pc:sldMk cId="3775553678" sldId="317"/>
        </pc:sldMkLst>
        <pc:spChg chg="mod">
          <ac:chgData name="Miguel De Le Court" userId="d36db037-f62a-4be1-b7dd-67e011f84700" providerId="ADAL" clId="{0C9CF779-C631-4282-8897-E462867B88B6}" dt="2023-11-30T02:01:24.911" v="835" actId="20577"/>
          <ac:spMkLst>
            <pc:docMk/>
            <pc:sldMk cId="3775553678" sldId="317"/>
            <ac:spMk id="2" creationId="{B9B7711B-A545-2180-1B09-26E78C9B877E}"/>
          </ac:spMkLst>
        </pc:spChg>
        <pc:spChg chg="mod">
          <ac:chgData name="Miguel De Le Court" userId="d36db037-f62a-4be1-b7dd-67e011f84700" providerId="ADAL" clId="{0C9CF779-C631-4282-8897-E462867B88B6}" dt="2023-11-30T02:36:10.403" v="1535" actId="20577"/>
          <ac:spMkLst>
            <pc:docMk/>
            <pc:sldMk cId="3775553678" sldId="317"/>
            <ac:spMk id="3" creationId="{DE06EC71-6CD4-DEA1-FBE3-6A55064ADC87}"/>
          </ac:spMkLst>
        </pc:spChg>
        <pc:picChg chg="add del mod">
          <ac:chgData name="Miguel De Le Court" userId="d36db037-f62a-4be1-b7dd-67e011f84700" providerId="ADAL" clId="{0C9CF779-C631-4282-8897-E462867B88B6}" dt="2023-11-30T03:42:41.939" v="2158" actId="478"/>
          <ac:picMkLst>
            <pc:docMk/>
            <pc:sldMk cId="3775553678" sldId="317"/>
            <ac:picMk id="5" creationId="{26DE4239-B745-3466-D6ED-39914036961F}"/>
          </ac:picMkLst>
        </pc:picChg>
      </pc:sldChg>
      <pc:sldChg chg="addSp delSp modSp new mod ord modAnim">
        <pc:chgData name="Miguel De Le Court" userId="d36db037-f62a-4be1-b7dd-67e011f84700" providerId="ADAL" clId="{0C9CF779-C631-4282-8897-E462867B88B6}" dt="2023-11-30T02:38:58.812" v="1579"/>
        <pc:sldMkLst>
          <pc:docMk/>
          <pc:sldMk cId="1829619276" sldId="318"/>
        </pc:sldMkLst>
        <pc:spChg chg="mod">
          <ac:chgData name="Miguel De Le Court" userId="d36db037-f62a-4be1-b7dd-67e011f84700" providerId="ADAL" clId="{0C9CF779-C631-4282-8897-E462867B88B6}" dt="2023-11-30T02:35:24.762" v="1523" actId="27636"/>
          <ac:spMkLst>
            <pc:docMk/>
            <pc:sldMk cId="1829619276" sldId="318"/>
            <ac:spMk id="2" creationId="{01900B56-8C71-9BA7-F089-AB910250BC26}"/>
          </ac:spMkLst>
        </pc:spChg>
        <pc:spChg chg="mod">
          <ac:chgData name="Miguel De Le Court" userId="d36db037-f62a-4be1-b7dd-67e011f84700" providerId="ADAL" clId="{0C9CF779-C631-4282-8897-E462867B88B6}" dt="2023-11-30T02:35:36.429" v="1525" actId="1076"/>
          <ac:spMkLst>
            <pc:docMk/>
            <pc:sldMk cId="1829619276" sldId="318"/>
            <ac:spMk id="3" creationId="{0E923045-E626-61A1-2DDB-58AE6D0F9436}"/>
          </ac:spMkLst>
        </pc:spChg>
        <pc:spChg chg="add mod">
          <ac:chgData name="Miguel De Le Court" userId="d36db037-f62a-4be1-b7dd-67e011f84700" providerId="ADAL" clId="{0C9CF779-C631-4282-8897-E462867B88B6}" dt="2023-11-30T02:35:34.682" v="1524" actId="1076"/>
          <ac:spMkLst>
            <pc:docMk/>
            <pc:sldMk cId="1829619276" sldId="318"/>
            <ac:spMk id="4" creationId="{0DAD3C94-C890-8B7B-6CEF-93BE07E7BB7F}"/>
          </ac:spMkLst>
        </pc:spChg>
        <pc:spChg chg="add mod">
          <ac:chgData name="Miguel De Le Court" userId="d36db037-f62a-4be1-b7dd-67e011f84700" providerId="ADAL" clId="{0C9CF779-C631-4282-8897-E462867B88B6}" dt="2023-11-30T02:20:21.683" v="1265" actId="1076"/>
          <ac:spMkLst>
            <pc:docMk/>
            <pc:sldMk cId="1829619276" sldId="318"/>
            <ac:spMk id="9" creationId="{0EDE774D-A8A3-6373-2DB2-E1609930ED47}"/>
          </ac:spMkLst>
        </pc:spChg>
        <pc:spChg chg="add mod">
          <ac:chgData name="Miguel De Le Court" userId="d36db037-f62a-4be1-b7dd-67e011f84700" providerId="ADAL" clId="{0C9CF779-C631-4282-8897-E462867B88B6}" dt="2023-11-30T02:20:25.349" v="1266" actId="1076"/>
          <ac:spMkLst>
            <pc:docMk/>
            <pc:sldMk cId="1829619276" sldId="318"/>
            <ac:spMk id="10" creationId="{CFB32B97-3D5F-2CCD-7843-93615BECD3C3}"/>
          </ac:spMkLst>
        </pc:spChg>
        <pc:spChg chg="add mod">
          <ac:chgData name="Miguel De Le Court" userId="d36db037-f62a-4be1-b7dd-67e011f84700" providerId="ADAL" clId="{0C9CF779-C631-4282-8897-E462867B88B6}" dt="2023-11-30T02:35:41.340" v="1527" actId="1076"/>
          <ac:spMkLst>
            <pc:docMk/>
            <pc:sldMk cId="1829619276" sldId="318"/>
            <ac:spMk id="11" creationId="{3DE304D3-1C5A-1047-5460-683027DE8A72}"/>
          </ac:spMkLst>
        </pc:spChg>
        <pc:spChg chg="add del mod">
          <ac:chgData name="Miguel De Le Court" userId="d36db037-f62a-4be1-b7dd-67e011f84700" providerId="ADAL" clId="{0C9CF779-C631-4282-8897-E462867B88B6}" dt="2023-11-30T02:35:09.080" v="1515" actId="478"/>
          <ac:spMkLst>
            <pc:docMk/>
            <pc:sldMk cId="1829619276" sldId="318"/>
            <ac:spMk id="12" creationId="{E15198BC-F9FE-13A6-FC51-BF7B6CF5FF94}"/>
          </ac:spMkLst>
        </pc:spChg>
        <pc:picChg chg="add mod modCrop">
          <ac:chgData name="Miguel De Le Court" userId="d36db037-f62a-4be1-b7dd-67e011f84700" providerId="ADAL" clId="{0C9CF779-C631-4282-8897-E462867B88B6}" dt="2023-11-30T02:19:39.214" v="1240" actId="1076"/>
          <ac:picMkLst>
            <pc:docMk/>
            <pc:sldMk cId="1829619276" sldId="318"/>
            <ac:picMk id="6" creationId="{547B9DD5-1BB0-835C-83B7-CBE9140CB4CD}"/>
          </ac:picMkLst>
        </pc:picChg>
        <pc:picChg chg="add mod modCrop">
          <ac:chgData name="Miguel De Le Court" userId="d36db037-f62a-4be1-b7dd-67e011f84700" providerId="ADAL" clId="{0C9CF779-C631-4282-8897-E462867B88B6}" dt="2023-11-30T02:19:35.664" v="1239" actId="1076"/>
          <ac:picMkLst>
            <pc:docMk/>
            <pc:sldMk cId="1829619276" sldId="318"/>
            <ac:picMk id="8" creationId="{6704880D-1C1D-7616-03AB-5F07343C2434}"/>
          </ac:picMkLst>
        </pc:picChg>
      </pc:sldChg>
      <pc:sldChg chg="addSp delSp modSp new del mod">
        <pc:chgData name="Miguel De Le Court" userId="d36db037-f62a-4be1-b7dd-67e011f84700" providerId="ADAL" clId="{0C9CF779-C631-4282-8897-E462867B88B6}" dt="2023-11-30T05:34:09.701" v="4811" actId="47"/>
        <pc:sldMkLst>
          <pc:docMk/>
          <pc:sldMk cId="3733884534" sldId="319"/>
        </pc:sldMkLst>
        <pc:spChg chg="del">
          <ac:chgData name="Miguel De Le Court" userId="d36db037-f62a-4be1-b7dd-67e011f84700" providerId="ADAL" clId="{0C9CF779-C631-4282-8897-E462867B88B6}" dt="2023-11-30T04:07:46.649" v="2175"/>
          <ac:spMkLst>
            <pc:docMk/>
            <pc:sldMk cId="3733884534" sldId="319"/>
            <ac:spMk id="3" creationId="{439460B8-7F95-3522-162E-003B3202B54F}"/>
          </ac:spMkLst>
        </pc:spChg>
        <pc:spChg chg="add mod">
          <ac:chgData name="Miguel De Le Court" userId="d36db037-f62a-4be1-b7dd-67e011f84700" providerId="ADAL" clId="{0C9CF779-C631-4282-8897-E462867B88B6}" dt="2023-11-30T04:07:52.803" v="2176" actId="21"/>
          <ac:spMkLst>
            <pc:docMk/>
            <pc:sldMk cId="3733884534" sldId="319"/>
            <ac:spMk id="7" creationId="{8643A12F-82AC-9003-2749-9B04C097A9B3}"/>
          </ac:spMkLst>
        </pc:spChg>
        <pc:picChg chg="add del mod">
          <ac:chgData name="Miguel De Le Court" userId="d36db037-f62a-4be1-b7dd-67e011f84700" providerId="ADAL" clId="{0C9CF779-C631-4282-8897-E462867B88B6}" dt="2023-11-30T04:07:52.803" v="2176" actId="21"/>
          <ac:picMkLst>
            <pc:docMk/>
            <pc:sldMk cId="3733884534" sldId="319"/>
            <ac:picMk id="5" creationId="{A52F4175-5211-13AC-B192-6AA8EDC70914}"/>
          </ac:picMkLst>
        </pc:picChg>
      </pc:sldChg>
      <pc:sldChg chg="delSp modSp add mod">
        <pc:chgData name="Miguel De Le Court" userId="d36db037-f62a-4be1-b7dd-67e011f84700" providerId="ADAL" clId="{0C9CF779-C631-4282-8897-E462867B88B6}" dt="2023-11-30T03:25:23.282" v="2151" actId="20577"/>
        <pc:sldMkLst>
          <pc:docMk/>
          <pc:sldMk cId="1428831070" sldId="320"/>
        </pc:sldMkLst>
        <pc:spChg chg="mod">
          <ac:chgData name="Miguel De Le Court" userId="d36db037-f62a-4be1-b7dd-67e011f84700" providerId="ADAL" clId="{0C9CF779-C631-4282-8897-E462867B88B6}" dt="2023-11-30T02:57:31.984" v="1829" actId="20577"/>
          <ac:spMkLst>
            <pc:docMk/>
            <pc:sldMk cId="1428831070" sldId="320"/>
            <ac:spMk id="2" creationId="{B9B7711B-A545-2180-1B09-26E78C9B877E}"/>
          </ac:spMkLst>
        </pc:spChg>
        <pc:spChg chg="mod">
          <ac:chgData name="Miguel De Le Court" userId="d36db037-f62a-4be1-b7dd-67e011f84700" providerId="ADAL" clId="{0C9CF779-C631-4282-8897-E462867B88B6}" dt="2023-11-30T03:25:23.282" v="2151" actId="20577"/>
          <ac:spMkLst>
            <pc:docMk/>
            <pc:sldMk cId="1428831070" sldId="320"/>
            <ac:spMk id="3" creationId="{DE06EC71-6CD4-DEA1-FBE3-6A55064ADC87}"/>
          </ac:spMkLst>
        </pc:spChg>
        <pc:picChg chg="del">
          <ac:chgData name="Miguel De Le Court" userId="d36db037-f62a-4be1-b7dd-67e011f84700" providerId="ADAL" clId="{0C9CF779-C631-4282-8897-E462867B88B6}" dt="2023-11-30T02:57:38.779" v="1832" actId="478"/>
          <ac:picMkLst>
            <pc:docMk/>
            <pc:sldMk cId="1428831070" sldId="320"/>
            <ac:picMk id="5" creationId="{26DE4239-B745-3466-D6ED-39914036961F}"/>
          </ac:picMkLst>
        </pc:picChg>
      </pc:sldChg>
      <pc:sldChg chg="addSp delSp modSp add mod setBg">
        <pc:chgData name="Miguel De Le Court" userId="d36db037-f62a-4be1-b7dd-67e011f84700" providerId="ADAL" clId="{0C9CF779-C631-4282-8897-E462867B88B6}" dt="2023-11-30T05:07:04.103" v="3767" actId="20577"/>
        <pc:sldMkLst>
          <pc:docMk/>
          <pc:sldMk cId="1197192304" sldId="321"/>
        </pc:sldMkLst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2" creationId="{FAA04BDB-5708-7334-89BC-A54E122C9931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3" creationId="{57C8BD04-C973-A7BD-3CA6-196C73AA5FA4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4" creationId="{9D20D09D-4A60-4585-621C-850DDF387141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5" creationId="{57A40B0C-02E1-B41C-F722-A99EC5BA1495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6" creationId="{75452B21-C006-4A3D-91F9-B550C6BEE1B4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7" creationId="{010AAA1A-1B74-6092-230B-A2C288232B27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8" creationId="{78DAA90F-4C1C-3C5C-172B-F8C041C473DE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9" creationId="{10326DE9-E33C-1E17-E808-9E91B2118907}"/>
          </ac:spMkLst>
        </pc:spChg>
        <pc:spChg chg="add mod">
          <ac:chgData name="Miguel De Le Court" userId="d36db037-f62a-4be1-b7dd-67e011f84700" providerId="ADAL" clId="{0C9CF779-C631-4282-8897-E462867B88B6}" dt="2023-11-30T05:07:04.103" v="3767" actId="20577"/>
          <ac:spMkLst>
            <pc:docMk/>
            <pc:sldMk cId="1197192304" sldId="321"/>
            <ac:spMk id="11" creationId="{5A698860-1465-7063-A259-648C3F862062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12" creationId="{2A5EFCEF-E4D4-CF01-59A9-EC31FE635F76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13" creationId="{A1C7E01C-F6E8-5276-8EC4-212BAF322F84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14" creationId="{619D442B-2C37-A9AD-13AF-0A130D76BFDA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15" creationId="{01E8B532-D02D-EA56-F36C-550692A2A587}"/>
          </ac:spMkLst>
        </pc:spChg>
        <pc:spChg chg="add del mod">
          <ac:chgData name="Miguel De Le Court" userId="d36db037-f62a-4be1-b7dd-67e011f84700" providerId="ADAL" clId="{0C9CF779-C631-4282-8897-E462867B88B6}" dt="2023-11-30T04:19:44.256" v="2306"/>
          <ac:spMkLst>
            <pc:docMk/>
            <pc:sldMk cId="1197192304" sldId="321"/>
            <ac:spMk id="16" creationId="{90A46B5B-3123-6D7F-DE1A-FD624464389D}"/>
          </ac:spMkLst>
        </pc:spChg>
        <pc:spChg chg="add mod">
          <ac:chgData name="Miguel De Le Court" userId="d36db037-f62a-4be1-b7dd-67e011f84700" providerId="ADAL" clId="{0C9CF779-C631-4282-8897-E462867B88B6}" dt="2023-11-30T04:22:23.608" v="2490" actId="1076"/>
          <ac:spMkLst>
            <pc:docMk/>
            <pc:sldMk cId="1197192304" sldId="321"/>
            <ac:spMk id="17" creationId="{25A45D00-5BDA-DEE8-2B5D-FF2AE1BA8E2D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18" creationId="{77426E88-D22D-9066-DFAD-D5CBBAAEDF79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19" creationId="{AD164692-52A5-0EE3-DB8D-8F9E5EDFC7D1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20" creationId="{927E4C8B-7A7E-4918-C4BA-311FA1F915CA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21" creationId="{A71C0E01-8F5C-C215-AE84-61829D2FDECB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22" creationId="{8C293425-6B9A-89D7-2F82-B88650606428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23" creationId="{FA90E68D-32A3-4CB9-1A20-DD56FA9C8DEE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24" creationId="{BE89B160-8F29-B5A4-F550-7B39F641C958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25" creationId="{EEFD619E-F8FC-C794-544F-A30DF4CA824B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26" creationId="{517E166B-FEA8-BABF-C2E5-3C3041CDB6DF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27" creationId="{18C4B3D1-ED39-1342-1916-919DE3D0B85A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28" creationId="{F1D4F3B9-2A97-285A-22C5-C67E9432CEE2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29" creationId="{F073E37D-81CE-8F48-28E4-0FBF48F8DE22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30" creationId="{C0605C4C-5750-CAF3-DEF3-58982317A603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31" creationId="{8CAD6884-27D4-6CA8-5F42-C59E2F4F114D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32" creationId="{F576BFAC-8849-22BC-A6E7-FF104C80648D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33" creationId="{E64930C9-0322-BD01-173A-348347CAFC8B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34" creationId="{6A810358-2492-FA5A-72D9-963028E49957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35" creationId="{F7A1E6E1-80DD-863E-2BF0-74A54888BD77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36" creationId="{2057B10D-E160-63EC-914C-83B13B73425C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37" creationId="{E1604881-6AD9-5858-8811-A3E7050FF81B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38" creationId="{96174A62-7811-D384-B06B-747BABA6B61E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39" creationId="{32EF2650-1DE7-5C5E-D8C3-ACACC2F9BB2B}"/>
          </ac:spMkLst>
        </pc:spChg>
        <pc:spChg chg="del">
          <ac:chgData name="Miguel De Le Court" userId="d36db037-f62a-4be1-b7dd-67e011f84700" providerId="ADAL" clId="{0C9CF779-C631-4282-8897-E462867B88B6}" dt="2023-11-30T04:08:02.555" v="2179" actId="478"/>
          <ac:spMkLst>
            <pc:docMk/>
            <pc:sldMk cId="1197192304" sldId="321"/>
            <ac:spMk id="40" creationId="{DED9D67C-BA31-403B-6CE7-64F8DF93941D}"/>
          </ac:spMkLst>
        </pc:spChg>
        <pc:spChg chg="mod">
          <ac:chgData name="Miguel De Le Court" userId="d36db037-f62a-4be1-b7dd-67e011f84700" providerId="ADAL" clId="{0C9CF779-C631-4282-8897-E462867B88B6}" dt="2023-11-30T04:22:43.609" v="2494" actId="20577"/>
          <ac:spMkLst>
            <pc:docMk/>
            <pc:sldMk cId="1197192304" sldId="321"/>
            <ac:spMk id="41" creationId="{A1CB0455-261E-0E4A-2C37-9CB9B60BE946}"/>
          </ac:spMkLst>
        </pc:spChg>
        <pc:picChg chg="add mod modCrop">
          <ac:chgData name="Miguel De Le Court" userId="d36db037-f62a-4be1-b7dd-67e011f84700" providerId="ADAL" clId="{0C9CF779-C631-4282-8897-E462867B88B6}" dt="2023-11-30T04:22:25.320" v="2491" actId="1076"/>
          <ac:picMkLst>
            <pc:docMk/>
            <pc:sldMk cId="1197192304" sldId="321"/>
            <ac:picMk id="10" creationId="{297E0A03-B5E8-2A6F-4566-3D4FBE155E94}"/>
          </ac:picMkLst>
        </pc:picChg>
      </pc:sldChg>
      <pc:sldChg chg="addSp delSp modSp add mod">
        <pc:chgData name="Miguel De Le Court" userId="d36db037-f62a-4be1-b7dd-67e011f84700" providerId="ADAL" clId="{0C9CF779-C631-4282-8897-E462867B88B6}" dt="2023-11-30T05:18:15.158" v="4009" actId="27636"/>
        <pc:sldMkLst>
          <pc:docMk/>
          <pc:sldMk cId="2976246296" sldId="322"/>
        </pc:sldMkLst>
        <pc:spChg chg="mod">
          <ac:chgData name="Miguel De Le Court" userId="d36db037-f62a-4be1-b7dd-67e011f84700" providerId="ADAL" clId="{0C9CF779-C631-4282-8897-E462867B88B6}" dt="2023-11-30T05:18:15.158" v="4009" actId="27636"/>
          <ac:spMkLst>
            <pc:docMk/>
            <pc:sldMk cId="2976246296" sldId="322"/>
            <ac:spMk id="11" creationId="{5A698860-1465-7063-A259-648C3F862062}"/>
          </ac:spMkLst>
        </pc:spChg>
        <pc:spChg chg="del">
          <ac:chgData name="Miguel De Le Court" userId="d36db037-f62a-4be1-b7dd-67e011f84700" providerId="ADAL" clId="{0C9CF779-C631-4282-8897-E462867B88B6}" dt="2023-11-30T04:24:30.126" v="2656" actId="478"/>
          <ac:spMkLst>
            <pc:docMk/>
            <pc:sldMk cId="2976246296" sldId="322"/>
            <ac:spMk id="17" creationId="{25A45D00-5BDA-DEE8-2B5D-FF2AE1BA8E2D}"/>
          </ac:spMkLst>
        </pc:spChg>
        <pc:spChg chg="mod">
          <ac:chgData name="Miguel De Le Court" userId="d36db037-f62a-4be1-b7dd-67e011f84700" providerId="ADAL" clId="{0C9CF779-C631-4282-8897-E462867B88B6}" dt="2023-11-30T04:22:55.143" v="2516" actId="20577"/>
          <ac:spMkLst>
            <pc:docMk/>
            <pc:sldMk cId="2976246296" sldId="322"/>
            <ac:spMk id="41" creationId="{A1CB0455-261E-0E4A-2C37-9CB9B60BE946}"/>
          </ac:spMkLst>
        </pc:spChg>
        <pc:picChg chg="add del mod">
          <ac:chgData name="Miguel De Le Court" userId="d36db037-f62a-4be1-b7dd-67e011f84700" providerId="ADAL" clId="{0C9CF779-C631-4282-8897-E462867B88B6}" dt="2023-11-30T05:09:14.213" v="3831" actId="478"/>
          <ac:picMkLst>
            <pc:docMk/>
            <pc:sldMk cId="2976246296" sldId="322"/>
            <ac:picMk id="2" creationId="{D641BE7F-DDDA-563E-9489-387DDC74036C}"/>
          </ac:picMkLst>
        </pc:picChg>
        <pc:picChg chg="add mod">
          <ac:chgData name="Miguel De Le Court" userId="d36db037-f62a-4be1-b7dd-67e011f84700" providerId="ADAL" clId="{0C9CF779-C631-4282-8897-E462867B88B6}" dt="2023-11-30T05:18:09.154" v="4004" actId="1076"/>
          <ac:picMkLst>
            <pc:docMk/>
            <pc:sldMk cId="2976246296" sldId="322"/>
            <ac:picMk id="4" creationId="{E915BAAB-CC09-00CE-747E-FEDEDF8461F6}"/>
          </ac:picMkLst>
        </pc:picChg>
        <pc:picChg chg="del">
          <ac:chgData name="Miguel De Le Court" userId="d36db037-f62a-4be1-b7dd-67e011f84700" providerId="ADAL" clId="{0C9CF779-C631-4282-8897-E462867B88B6}" dt="2023-11-30T04:22:58.970" v="2517" actId="478"/>
          <ac:picMkLst>
            <pc:docMk/>
            <pc:sldMk cId="2976246296" sldId="322"/>
            <ac:picMk id="10" creationId="{297E0A03-B5E8-2A6F-4566-3D4FBE155E94}"/>
          </ac:picMkLst>
        </pc:picChg>
      </pc:sldChg>
      <pc:sldChg chg="add del">
        <pc:chgData name="Miguel De Le Court" userId="d36db037-f62a-4be1-b7dd-67e011f84700" providerId="ADAL" clId="{0C9CF779-C631-4282-8897-E462867B88B6}" dt="2023-11-30T04:23:59.019" v="2599" actId="47"/>
        <pc:sldMkLst>
          <pc:docMk/>
          <pc:sldMk cId="308850009" sldId="323"/>
        </pc:sldMkLst>
      </pc:sldChg>
      <pc:sldChg chg="add del">
        <pc:chgData name="Miguel De Le Court" userId="d36db037-f62a-4be1-b7dd-67e011f84700" providerId="ADAL" clId="{0C9CF779-C631-4282-8897-E462867B88B6}" dt="2023-11-30T04:26:09.726" v="2683"/>
        <pc:sldMkLst>
          <pc:docMk/>
          <pc:sldMk cId="545929432" sldId="323"/>
        </pc:sldMkLst>
      </pc:sldChg>
      <pc:sldChg chg="addSp delSp modSp add mod">
        <pc:chgData name="Miguel De Le Court" userId="d36db037-f62a-4be1-b7dd-67e011f84700" providerId="ADAL" clId="{0C9CF779-C631-4282-8897-E462867B88B6}" dt="2023-11-30T04:34:55.195" v="3001" actId="20577"/>
        <pc:sldMkLst>
          <pc:docMk/>
          <pc:sldMk cId="4185506072" sldId="323"/>
        </pc:sldMkLst>
        <pc:spChg chg="mod">
          <ac:chgData name="Miguel De Le Court" userId="d36db037-f62a-4be1-b7dd-67e011f84700" providerId="ADAL" clId="{0C9CF779-C631-4282-8897-E462867B88B6}" dt="2023-11-30T04:34:55.195" v="3001" actId="20577"/>
          <ac:spMkLst>
            <pc:docMk/>
            <pc:sldMk cId="4185506072" sldId="323"/>
            <ac:spMk id="11" creationId="{5A698860-1465-7063-A259-648C3F862062}"/>
          </ac:spMkLst>
        </pc:spChg>
        <pc:spChg chg="mod">
          <ac:chgData name="Miguel De Le Court" userId="d36db037-f62a-4be1-b7dd-67e011f84700" providerId="ADAL" clId="{0C9CF779-C631-4282-8897-E462867B88B6}" dt="2023-11-30T04:26:28.079" v="2710" actId="20577"/>
          <ac:spMkLst>
            <pc:docMk/>
            <pc:sldMk cId="4185506072" sldId="323"/>
            <ac:spMk id="41" creationId="{A1CB0455-261E-0E4A-2C37-9CB9B60BE946}"/>
          </ac:spMkLst>
        </pc:spChg>
        <pc:picChg chg="add del mod modCrop">
          <ac:chgData name="Miguel De Le Court" userId="d36db037-f62a-4be1-b7dd-67e011f84700" providerId="ADAL" clId="{0C9CF779-C631-4282-8897-E462867B88B6}" dt="2023-11-30T04:32:50.959" v="2891" actId="478"/>
          <ac:picMkLst>
            <pc:docMk/>
            <pc:sldMk cId="4185506072" sldId="323"/>
            <ac:picMk id="2" creationId="{AF301167-7B33-BAF9-05DA-88BF68F8ECC7}"/>
          </ac:picMkLst>
        </pc:picChg>
        <pc:picChg chg="add mod">
          <ac:chgData name="Miguel De Le Court" userId="d36db037-f62a-4be1-b7dd-67e011f84700" providerId="ADAL" clId="{0C9CF779-C631-4282-8897-E462867B88B6}" dt="2023-11-30T04:33:56.863" v="2914" actId="1076"/>
          <ac:picMkLst>
            <pc:docMk/>
            <pc:sldMk cId="4185506072" sldId="323"/>
            <ac:picMk id="4" creationId="{1CDB5272-9E75-CDD6-DD8E-A79F6F188507}"/>
          </ac:picMkLst>
        </pc:picChg>
        <pc:picChg chg="add mod">
          <ac:chgData name="Miguel De Le Court" userId="d36db037-f62a-4be1-b7dd-67e011f84700" providerId="ADAL" clId="{0C9CF779-C631-4282-8897-E462867B88B6}" dt="2023-11-30T04:34:10.600" v="2918" actId="1076"/>
          <ac:picMkLst>
            <pc:docMk/>
            <pc:sldMk cId="4185506072" sldId="323"/>
            <ac:picMk id="6" creationId="{9A64E154-F394-2630-422B-75C83E5DBDDD}"/>
          </ac:picMkLst>
        </pc:picChg>
        <pc:picChg chg="add mod">
          <ac:chgData name="Miguel De Le Court" userId="d36db037-f62a-4be1-b7dd-67e011f84700" providerId="ADAL" clId="{0C9CF779-C631-4282-8897-E462867B88B6}" dt="2023-11-30T04:34:00.848" v="2915" actId="1076"/>
          <ac:picMkLst>
            <pc:docMk/>
            <pc:sldMk cId="4185506072" sldId="323"/>
            <ac:picMk id="8" creationId="{937CD5C9-FEF1-47B3-9663-476F74D9A0C8}"/>
          </ac:picMkLst>
        </pc:picChg>
      </pc:sldChg>
      <pc:sldChg chg="addSp delSp modSp add mod">
        <pc:chgData name="Miguel De Le Court" userId="d36db037-f62a-4be1-b7dd-67e011f84700" providerId="ADAL" clId="{0C9CF779-C631-4282-8897-E462867B88B6}" dt="2023-11-30T05:39:57.777" v="4899" actId="207"/>
        <pc:sldMkLst>
          <pc:docMk/>
          <pc:sldMk cId="380901296" sldId="324"/>
        </pc:sldMkLst>
        <pc:spChg chg="add mod">
          <ac:chgData name="Miguel De Le Court" userId="d36db037-f62a-4be1-b7dd-67e011f84700" providerId="ADAL" clId="{0C9CF779-C631-4282-8897-E462867B88B6}" dt="2023-11-30T05:39:57.777" v="4899" actId="207"/>
          <ac:spMkLst>
            <pc:docMk/>
            <pc:sldMk cId="380901296" sldId="324"/>
            <ac:spMk id="2" creationId="{5005C6B1-772F-B250-2BEE-75E21AEF74A2}"/>
          </ac:spMkLst>
        </pc:spChg>
        <pc:spChg chg="add del mod">
          <ac:chgData name="Miguel De Le Court" userId="d36db037-f62a-4be1-b7dd-67e011f84700" providerId="ADAL" clId="{0C9CF779-C631-4282-8897-E462867B88B6}" dt="2023-11-30T05:38:53.975" v="4897" actId="1076"/>
          <ac:spMkLst>
            <pc:docMk/>
            <pc:sldMk cId="380901296" sldId="324"/>
            <ac:spMk id="3" creationId="{97670021-D892-C988-2AD7-DFBE2D88AFDD}"/>
          </ac:spMkLst>
        </pc:spChg>
        <pc:spChg chg="mod">
          <ac:chgData name="Miguel De Le Court" userId="d36db037-f62a-4be1-b7dd-67e011f84700" providerId="ADAL" clId="{0C9CF779-C631-4282-8897-E462867B88B6}" dt="2023-11-30T05:38:37.453" v="4893" actId="14100"/>
          <ac:spMkLst>
            <pc:docMk/>
            <pc:sldMk cId="380901296" sldId="324"/>
            <ac:spMk id="11" creationId="{5A698860-1465-7063-A259-648C3F862062}"/>
          </ac:spMkLst>
        </pc:spChg>
        <pc:spChg chg="mod">
          <ac:chgData name="Miguel De Le Court" userId="d36db037-f62a-4be1-b7dd-67e011f84700" providerId="ADAL" clId="{0C9CF779-C631-4282-8897-E462867B88B6}" dt="2023-11-30T05:23:53.371" v="4387" actId="20577"/>
          <ac:spMkLst>
            <pc:docMk/>
            <pc:sldMk cId="380901296" sldId="324"/>
            <ac:spMk id="41" creationId="{A1CB0455-261E-0E4A-2C37-9CB9B60BE946}"/>
          </ac:spMkLst>
        </pc:spChg>
        <pc:picChg chg="del">
          <ac:chgData name="Miguel De Le Court" userId="d36db037-f62a-4be1-b7dd-67e011f84700" providerId="ADAL" clId="{0C9CF779-C631-4282-8897-E462867B88B6}" dt="2023-11-30T04:36:44.412" v="3036" actId="478"/>
          <ac:picMkLst>
            <pc:docMk/>
            <pc:sldMk cId="380901296" sldId="324"/>
            <ac:picMk id="4" creationId="{1CDB5272-9E75-CDD6-DD8E-A79F6F188507}"/>
          </ac:picMkLst>
        </pc:picChg>
        <pc:picChg chg="add mod ord">
          <ac:chgData name="Miguel De Le Court" userId="d36db037-f62a-4be1-b7dd-67e011f84700" providerId="ADAL" clId="{0C9CF779-C631-4282-8897-E462867B88B6}" dt="2023-11-30T05:38:53.975" v="4897" actId="1076"/>
          <ac:picMkLst>
            <pc:docMk/>
            <pc:sldMk cId="380901296" sldId="324"/>
            <ac:picMk id="5" creationId="{41786883-AD3E-1888-D26A-6F97254A3CF3}"/>
          </ac:picMkLst>
        </pc:picChg>
        <pc:picChg chg="del">
          <ac:chgData name="Miguel De Le Court" userId="d36db037-f62a-4be1-b7dd-67e011f84700" providerId="ADAL" clId="{0C9CF779-C631-4282-8897-E462867B88B6}" dt="2023-11-30T04:36:45.353" v="3038" actId="478"/>
          <ac:picMkLst>
            <pc:docMk/>
            <pc:sldMk cId="380901296" sldId="324"/>
            <ac:picMk id="6" creationId="{9A64E154-F394-2630-422B-75C83E5DBDDD}"/>
          </ac:picMkLst>
        </pc:picChg>
        <pc:picChg chg="del">
          <ac:chgData name="Miguel De Le Court" userId="d36db037-f62a-4be1-b7dd-67e011f84700" providerId="ADAL" clId="{0C9CF779-C631-4282-8897-E462867B88B6}" dt="2023-11-30T04:36:44.936" v="3037" actId="478"/>
          <ac:picMkLst>
            <pc:docMk/>
            <pc:sldMk cId="380901296" sldId="324"/>
            <ac:picMk id="8" creationId="{937CD5C9-FEF1-47B3-9663-476F74D9A0C8}"/>
          </ac:picMkLst>
        </pc:picChg>
      </pc:sldChg>
      <pc:sldChg chg="addSp delSp modSp new mod setBg">
        <pc:chgData name="Miguel De Le Court" userId="d36db037-f62a-4be1-b7dd-67e011f84700" providerId="ADAL" clId="{0C9CF779-C631-4282-8897-E462867B88B6}" dt="2023-11-30T04:46:07.995" v="3087" actId="1076"/>
        <pc:sldMkLst>
          <pc:docMk/>
          <pc:sldMk cId="2787108245" sldId="325"/>
        </pc:sldMkLst>
        <pc:spChg chg="del">
          <ac:chgData name="Miguel De Le Court" userId="d36db037-f62a-4be1-b7dd-67e011f84700" providerId="ADAL" clId="{0C9CF779-C631-4282-8897-E462867B88B6}" dt="2023-11-30T04:39:14.965" v="3048" actId="478"/>
          <ac:spMkLst>
            <pc:docMk/>
            <pc:sldMk cId="2787108245" sldId="325"/>
            <ac:spMk id="2" creationId="{488FA0E9-D00B-E006-47B6-558628A49AB5}"/>
          </ac:spMkLst>
        </pc:spChg>
        <pc:spChg chg="del">
          <ac:chgData name="Miguel De Le Court" userId="d36db037-f62a-4be1-b7dd-67e011f84700" providerId="ADAL" clId="{0C9CF779-C631-4282-8897-E462867B88B6}" dt="2023-11-30T04:39:13.565" v="3047" actId="478"/>
          <ac:spMkLst>
            <pc:docMk/>
            <pc:sldMk cId="2787108245" sldId="325"/>
            <ac:spMk id="3" creationId="{5A4FB526-CEA1-5F5F-7C18-50A19F49E2DB}"/>
          </ac:spMkLst>
        </pc:spChg>
        <pc:spChg chg="add mod">
          <ac:chgData name="Miguel De Le Court" userId="d36db037-f62a-4be1-b7dd-67e011f84700" providerId="ADAL" clId="{0C9CF779-C631-4282-8897-E462867B88B6}" dt="2023-11-30T04:45:57.955" v="3084" actId="207"/>
          <ac:spMkLst>
            <pc:docMk/>
            <pc:sldMk cId="2787108245" sldId="325"/>
            <ac:spMk id="4" creationId="{8CD14024-A4DC-0B0C-C1BF-04067720F7F8}"/>
          </ac:spMkLst>
        </pc:spChg>
        <pc:picChg chg="add mod">
          <ac:chgData name="Miguel De Le Court" userId="d36db037-f62a-4be1-b7dd-67e011f84700" providerId="ADAL" clId="{0C9CF779-C631-4282-8897-E462867B88B6}" dt="2023-11-30T04:46:07.995" v="3087" actId="1076"/>
          <ac:picMkLst>
            <pc:docMk/>
            <pc:sldMk cId="2787108245" sldId="325"/>
            <ac:picMk id="6" creationId="{7FCD6D5D-76C5-4D98-C572-CAB6495D9815}"/>
          </ac:picMkLst>
        </pc:picChg>
        <pc:picChg chg="add del mod">
          <ac:chgData name="Miguel De Le Court" userId="d36db037-f62a-4be1-b7dd-67e011f84700" providerId="ADAL" clId="{0C9CF779-C631-4282-8897-E462867B88B6}" dt="2023-11-30T04:45:43.251" v="3080" actId="478"/>
          <ac:picMkLst>
            <pc:docMk/>
            <pc:sldMk cId="2787108245" sldId="325"/>
            <ac:picMk id="8" creationId="{7D4A9E99-3FE1-1740-6CC6-E1BCCDA1716A}"/>
          </ac:picMkLst>
        </pc:picChg>
      </pc:sldChg>
      <pc:sldChg chg="addSp delSp modSp add mod setBg">
        <pc:chgData name="Miguel De Le Court" userId="d36db037-f62a-4be1-b7dd-67e011f84700" providerId="ADAL" clId="{0C9CF779-C631-4282-8897-E462867B88B6}" dt="2023-11-30T04:49:02.060" v="3203" actId="1076"/>
        <pc:sldMkLst>
          <pc:docMk/>
          <pc:sldMk cId="98966891" sldId="326"/>
        </pc:sldMkLst>
        <pc:spChg chg="add mod">
          <ac:chgData name="Miguel De Le Court" userId="d36db037-f62a-4be1-b7dd-67e011f84700" providerId="ADAL" clId="{0C9CF779-C631-4282-8897-E462867B88B6}" dt="2023-11-30T04:47:51.716" v="3173" actId="14100"/>
          <ac:spMkLst>
            <pc:docMk/>
            <pc:sldMk cId="98966891" sldId="326"/>
            <ac:spMk id="2" creationId="{28178918-5001-202C-5F70-5FDB776A8793}"/>
          </ac:spMkLst>
        </pc:spChg>
        <pc:spChg chg="add mod">
          <ac:chgData name="Miguel De Le Court" userId="d36db037-f62a-4be1-b7dd-67e011f84700" providerId="ADAL" clId="{0C9CF779-C631-4282-8897-E462867B88B6}" dt="2023-11-30T04:48:32.226" v="3193" actId="14100"/>
          <ac:spMkLst>
            <pc:docMk/>
            <pc:sldMk cId="98966891" sldId="326"/>
            <ac:spMk id="3" creationId="{C966FFE9-8B4F-1B3B-B5E4-0F1087646FCA}"/>
          </ac:spMkLst>
        </pc:spChg>
        <pc:spChg chg="mod">
          <ac:chgData name="Miguel De Le Court" userId="d36db037-f62a-4be1-b7dd-67e011f84700" providerId="ADAL" clId="{0C9CF779-C631-4282-8897-E462867B88B6}" dt="2023-11-30T04:46:40.063" v="3090" actId="207"/>
          <ac:spMkLst>
            <pc:docMk/>
            <pc:sldMk cId="98966891" sldId="326"/>
            <ac:spMk id="4" creationId="{8CD14024-A4DC-0B0C-C1BF-04067720F7F8}"/>
          </ac:spMkLst>
        </pc:spChg>
        <pc:spChg chg="add mod">
          <ac:chgData name="Miguel De Le Court" userId="d36db037-f62a-4be1-b7dd-67e011f84700" providerId="ADAL" clId="{0C9CF779-C631-4282-8897-E462867B88B6}" dt="2023-11-30T04:48:42.524" v="3196" actId="14100"/>
          <ac:spMkLst>
            <pc:docMk/>
            <pc:sldMk cId="98966891" sldId="326"/>
            <ac:spMk id="5" creationId="{034B1317-7212-8E2C-D83B-FFD0AB8697EF}"/>
          </ac:spMkLst>
        </pc:spChg>
        <pc:spChg chg="add mod">
          <ac:chgData name="Miguel De Le Court" userId="d36db037-f62a-4be1-b7dd-67e011f84700" providerId="ADAL" clId="{0C9CF779-C631-4282-8897-E462867B88B6}" dt="2023-11-30T04:48:49.117" v="3199" actId="1076"/>
          <ac:spMkLst>
            <pc:docMk/>
            <pc:sldMk cId="98966891" sldId="326"/>
            <ac:spMk id="7" creationId="{7B27434B-D771-AB4A-FBF7-FE20F72AB331}"/>
          </ac:spMkLst>
        </pc:spChg>
        <pc:spChg chg="add mod">
          <ac:chgData name="Miguel De Le Court" userId="d36db037-f62a-4be1-b7dd-67e011f84700" providerId="ADAL" clId="{0C9CF779-C631-4282-8897-E462867B88B6}" dt="2023-11-30T04:49:02.060" v="3203" actId="1076"/>
          <ac:spMkLst>
            <pc:docMk/>
            <pc:sldMk cId="98966891" sldId="326"/>
            <ac:spMk id="9" creationId="{8D97894B-31DF-B566-D2DD-54EA90E8EB66}"/>
          </ac:spMkLst>
        </pc:spChg>
        <pc:picChg chg="del">
          <ac:chgData name="Miguel De Le Court" userId="d36db037-f62a-4be1-b7dd-67e011f84700" providerId="ADAL" clId="{0C9CF779-C631-4282-8897-E462867B88B6}" dt="2023-11-30T04:45:28.438" v="3075" actId="478"/>
          <ac:picMkLst>
            <pc:docMk/>
            <pc:sldMk cId="98966891" sldId="326"/>
            <ac:picMk id="6" creationId="{7FCD6D5D-76C5-4D98-C572-CAB6495D9815}"/>
          </ac:picMkLst>
        </pc:picChg>
        <pc:picChg chg="mod">
          <ac:chgData name="Miguel De Le Court" userId="d36db037-f62a-4be1-b7dd-67e011f84700" providerId="ADAL" clId="{0C9CF779-C631-4282-8897-E462867B88B6}" dt="2023-11-30T04:47:55.977" v="3174" actId="1076"/>
          <ac:picMkLst>
            <pc:docMk/>
            <pc:sldMk cId="98966891" sldId="326"/>
            <ac:picMk id="8" creationId="{7D4A9E99-3FE1-1740-6CC6-E1BCCDA1716A}"/>
          </ac:picMkLst>
        </pc:picChg>
      </pc:sldChg>
      <pc:sldChg chg="addSp delSp modSp add mod modTransition setBg">
        <pc:chgData name="Miguel De Le Court" userId="d36db037-f62a-4be1-b7dd-67e011f84700" providerId="ADAL" clId="{0C9CF779-C631-4282-8897-E462867B88B6}" dt="2023-11-30T04:55:52.840" v="3432" actId="20577"/>
        <pc:sldMkLst>
          <pc:docMk/>
          <pc:sldMk cId="683541794" sldId="327"/>
        </pc:sldMkLst>
        <pc:spChg chg="del">
          <ac:chgData name="Miguel De Le Court" userId="d36db037-f62a-4be1-b7dd-67e011f84700" providerId="ADAL" clId="{0C9CF779-C631-4282-8897-E462867B88B6}" dt="2023-11-30T04:51:12.470" v="3243" actId="478"/>
          <ac:spMkLst>
            <pc:docMk/>
            <pc:sldMk cId="683541794" sldId="327"/>
            <ac:spMk id="2" creationId="{FAA04BDB-5708-7334-89BC-A54E122C9931}"/>
          </ac:spMkLst>
        </pc:spChg>
        <pc:spChg chg="del">
          <ac:chgData name="Miguel De Le Court" userId="d36db037-f62a-4be1-b7dd-67e011f84700" providerId="ADAL" clId="{0C9CF779-C631-4282-8897-E462867B88B6}" dt="2023-11-30T04:51:11.791" v="3242" actId="478"/>
          <ac:spMkLst>
            <pc:docMk/>
            <pc:sldMk cId="683541794" sldId="327"/>
            <ac:spMk id="3" creationId="{57C8BD04-C973-A7BD-3CA6-196C73AA5FA4}"/>
          </ac:spMkLst>
        </pc:spChg>
        <pc:spChg chg="del">
          <ac:chgData name="Miguel De Le Court" userId="d36db037-f62a-4be1-b7dd-67e011f84700" providerId="ADAL" clId="{0C9CF779-C631-4282-8897-E462867B88B6}" dt="2023-11-30T04:51:13.218" v="3244" actId="478"/>
          <ac:spMkLst>
            <pc:docMk/>
            <pc:sldMk cId="683541794" sldId="327"/>
            <ac:spMk id="4" creationId="{9D20D09D-4A60-4585-621C-850DDF387141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5" creationId="{57A40B0C-02E1-B41C-F722-A99EC5BA1495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6" creationId="{75452B21-C006-4A3D-91F9-B550C6BEE1B4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7" creationId="{010AAA1A-1B74-6092-230B-A2C288232B27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8" creationId="{78DAA90F-4C1C-3C5C-172B-F8C041C473DE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9" creationId="{10326DE9-E33C-1E17-E808-9E91B2118907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12" creationId="{2A5EFCEF-E4D4-CF01-59A9-EC31FE635F76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13" creationId="{A1C7E01C-F6E8-5276-8EC4-212BAF322F84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14" creationId="{619D442B-2C37-A9AD-13AF-0A130D76BFDA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15" creationId="{01E8B532-D02D-EA56-F36C-550692A2A587}"/>
          </ac:spMkLst>
        </pc:spChg>
        <pc:spChg chg="add mod">
          <ac:chgData name="Miguel De Le Court" userId="d36db037-f62a-4be1-b7dd-67e011f84700" providerId="ADAL" clId="{0C9CF779-C631-4282-8897-E462867B88B6}" dt="2023-11-30T04:55:52.840" v="3432" actId="20577"/>
          <ac:spMkLst>
            <pc:docMk/>
            <pc:sldMk cId="683541794" sldId="327"/>
            <ac:spMk id="16" creationId="{1EF2FDD5-7934-DBD9-B782-1F60BDDCC5A8}"/>
          </ac:spMkLst>
        </pc:spChg>
        <pc:spChg chg="add mod">
          <ac:chgData name="Miguel De Le Court" userId="d36db037-f62a-4be1-b7dd-67e011f84700" providerId="ADAL" clId="{0C9CF779-C631-4282-8897-E462867B88B6}" dt="2023-11-30T04:53:43.915" v="3281" actId="14100"/>
          <ac:spMkLst>
            <pc:docMk/>
            <pc:sldMk cId="683541794" sldId="327"/>
            <ac:spMk id="17" creationId="{F62904AD-752C-1E8A-F606-2124D15718E8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18" creationId="{77426E88-D22D-9066-DFAD-D5CBBAAEDF79}"/>
          </ac:spMkLst>
        </pc:spChg>
        <pc:spChg chg="del">
          <ac:chgData name="Miguel De Le Court" userId="d36db037-f62a-4be1-b7dd-67e011f84700" providerId="ADAL" clId="{0C9CF779-C631-4282-8897-E462867B88B6}" dt="2023-11-30T04:51:13.606" v="3245" actId="478"/>
          <ac:spMkLst>
            <pc:docMk/>
            <pc:sldMk cId="683541794" sldId="327"/>
            <ac:spMk id="19" creationId="{AD164692-52A5-0EE3-DB8D-8F9E5EDFC7D1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20" creationId="{927E4C8B-7A7E-4918-C4BA-311FA1F915CA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21" creationId="{A71C0E01-8F5C-C215-AE84-61829D2FDECB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22" creationId="{8C293425-6B9A-89D7-2F82-B88650606428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23" creationId="{FA90E68D-32A3-4CB9-1A20-DD56FA9C8DEE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24" creationId="{BE89B160-8F29-B5A4-F550-7B39F641C958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25" creationId="{EEFD619E-F8FC-C794-544F-A30DF4CA824B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26" creationId="{517E166B-FEA8-BABF-C2E5-3C3041CDB6DF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27" creationId="{18C4B3D1-ED39-1342-1916-919DE3D0B85A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28" creationId="{F1D4F3B9-2A97-285A-22C5-C67E9432CEE2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29" creationId="{F073E37D-81CE-8F48-28E4-0FBF48F8DE22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30" creationId="{C0605C4C-5750-CAF3-DEF3-58982317A603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31" creationId="{8CAD6884-27D4-6CA8-5F42-C59E2F4F114D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32" creationId="{F576BFAC-8849-22BC-A6E7-FF104C80648D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33" creationId="{E64930C9-0322-BD01-173A-348347CAFC8B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34" creationId="{6A810358-2492-FA5A-72D9-963028E49957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35" creationId="{F7A1E6E1-80DD-863E-2BF0-74A54888BD77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36" creationId="{2057B10D-E160-63EC-914C-83B13B73425C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37" creationId="{E1604881-6AD9-5858-8811-A3E7050FF81B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38" creationId="{96174A62-7811-D384-B06B-747BABA6B61E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39" creationId="{32EF2650-1DE7-5C5E-D8C3-ACACC2F9BB2B}"/>
          </ac:spMkLst>
        </pc:spChg>
        <pc:spChg chg="del">
          <ac:chgData name="Miguel De Le Court" userId="d36db037-f62a-4be1-b7dd-67e011f84700" providerId="ADAL" clId="{0C9CF779-C631-4282-8897-E462867B88B6}" dt="2023-11-30T04:51:14.835" v="3246" actId="478"/>
          <ac:spMkLst>
            <pc:docMk/>
            <pc:sldMk cId="683541794" sldId="327"/>
            <ac:spMk id="40" creationId="{DED9D67C-BA31-403B-6CE7-64F8DF93941D}"/>
          </ac:spMkLst>
        </pc:spChg>
        <pc:spChg chg="mod">
          <ac:chgData name="Miguel De Le Court" userId="d36db037-f62a-4be1-b7dd-67e011f84700" providerId="ADAL" clId="{0C9CF779-C631-4282-8897-E462867B88B6}" dt="2023-11-30T04:51:09.131" v="3241" actId="20577"/>
          <ac:spMkLst>
            <pc:docMk/>
            <pc:sldMk cId="683541794" sldId="327"/>
            <ac:spMk id="41" creationId="{A1CB0455-261E-0E4A-2C37-9CB9B60BE946}"/>
          </ac:spMkLst>
        </pc:spChg>
        <pc:spChg chg="add mod">
          <ac:chgData name="Miguel De Le Court" userId="d36db037-f62a-4be1-b7dd-67e011f84700" providerId="ADAL" clId="{0C9CF779-C631-4282-8897-E462867B88B6}" dt="2023-11-30T04:55:26.451" v="3405" actId="14100"/>
          <ac:spMkLst>
            <pc:docMk/>
            <pc:sldMk cId="683541794" sldId="327"/>
            <ac:spMk id="42" creationId="{34066D81-ACC5-1996-3DE6-83CA2061FC98}"/>
          </ac:spMkLst>
        </pc:spChg>
        <pc:picChg chg="add mod">
          <ac:chgData name="Miguel De Le Court" userId="d36db037-f62a-4be1-b7dd-67e011f84700" providerId="ADAL" clId="{0C9CF779-C631-4282-8897-E462867B88B6}" dt="2023-11-30T04:54:49.543" v="3398" actId="1076"/>
          <ac:picMkLst>
            <pc:docMk/>
            <pc:sldMk cId="683541794" sldId="327"/>
            <ac:picMk id="11" creationId="{AD9BF7E7-EBED-F401-FEEC-39AD97798B9F}"/>
          </ac:picMkLst>
        </pc:picChg>
      </pc:sldChg>
      <pc:sldChg chg="addSp delSp modSp add mod setBg">
        <pc:chgData name="Miguel De Le Court" userId="d36db037-f62a-4be1-b7dd-67e011f84700" providerId="ADAL" clId="{0C9CF779-C631-4282-8897-E462867B88B6}" dt="2023-11-30T05:41:21.131" v="4932" actId="1076"/>
        <pc:sldMkLst>
          <pc:docMk/>
          <pc:sldMk cId="2037525879" sldId="328"/>
        </pc:sldMkLst>
        <pc:spChg chg="add mod">
          <ac:chgData name="Miguel De Le Court" userId="d36db037-f62a-4be1-b7dd-67e011f84700" providerId="ADAL" clId="{0C9CF779-C631-4282-8897-E462867B88B6}" dt="2023-11-30T04:59:26.604" v="3528" actId="20577"/>
          <ac:spMkLst>
            <pc:docMk/>
            <pc:sldMk cId="2037525879" sldId="328"/>
            <ac:spMk id="4" creationId="{C2266D19-EE59-94D0-BC4F-59254F4E3483}"/>
          </ac:spMkLst>
        </pc:spChg>
        <pc:spChg chg="add mod">
          <ac:chgData name="Miguel De Le Court" userId="d36db037-f62a-4be1-b7dd-67e011f84700" providerId="ADAL" clId="{0C9CF779-C631-4282-8897-E462867B88B6}" dt="2023-11-30T04:58:43.226" v="3471" actId="14100"/>
          <ac:spMkLst>
            <pc:docMk/>
            <pc:sldMk cId="2037525879" sldId="328"/>
            <ac:spMk id="5" creationId="{D3203774-BD14-7437-D0F4-973F6914E8A6}"/>
          </ac:spMkLst>
        </pc:spChg>
        <pc:spChg chg="add mod">
          <ac:chgData name="Miguel De Le Court" userId="d36db037-f62a-4be1-b7dd-67e011f84700" providerId="ADAL" clId="{0C9CF779-C631-4282-8897-E462867B88B6}" dt="2023-11-30T04:58:49.683" v="3475" actId="1076"/>
          <ac:spMkLst>
            <pc:docMk/>
            <pc:sldMk cId="2037525879" sldId="328"/>
            <ac:spMk id="6" creationId="{3E62A1BF-DD85-1533-9AC5-D02FC2FB5478}"/>
          </ac:spMkLst>
        </pc:spChg>
        <pc:spChg chg="add mod">
          <ac:chgData name="Miguel De Le Court" userId="d36db037-f62a-4be1-b7dd-67e011f84700" providerId="ADAL" clId="{0C9CF779-C631-4282-8897-E462867B88B6}" dt="2023-11-30T05:01:06.230" v="3569" actId="14100"/>
          <ac:spMkLst>
            <pc:docMk/>
            <pc:sldMk cId="2037525879" sldId="328"/>
            <ac:spMk id="7" creationId="{E1CF534E-C42D-F8A5-392D-72CC7B918F2D}"/>
          </ac:spMkLst>
        </pc:spChg>
        <pc:spChg chg="add mod">
          <ac:chgData name="Miguel De Le Court" userId="d36db037-f62a-4be1-b7dd-67e011f84700" providerId="ADAL" clId="{0C9CF779-C631-4282-8897-E462867B88B6}" dt="2023-11-30T05:41:21.131" v="4932" actId="1076"/>
          <ac:spMkLst>
            <pc:docMk/>
            <pc:sldMk cId="2037525879" sldId="328"/>
            <ac:spMk id="8" creationId="{6D863FD6-9BE3-6F62-858D-86BCB15A7E7D}"/>
          </ac:spMkLst>
        </pc:spChg>
        <pc:spChg chg="del">
          <ac:chgData name="Miguel De Le Court" userId="d36db037-f62a-4be1-b7dd-67e011f84700" providerId="ADAL" clId="{0C9CF779-C631-4282-8897-E462867B88B6}" dt="2023-11-30T04:56:24.592" v="3434" actId="478"/>
          <ac:spMkLst>
            <pc:docMk/>
            <pc:sldMk cId="2037525879" sldId="328"/>
            <ac:spMk id="21" creationId="{F9BE5A03-EEF1-3269-FA5D-FB38A2CDDF1B}"/>
          </ac:spMkLst>
        </pc:spChg>
        <pc:spChg chg="del">
          <ac:chgData name="Miguel De Le Court" userId="d36db037-f62a-4be1-b7dd-67e011f84700" providerId="ADAL" clId="{0C9CF779-C631-4282-8897-E462867B88B6}" dt="2023-11-30T04:56:24.592" v="3434" actId="478"/>
          <ac:spMkLst>
            <pc:docMk/>
            <pc:sldMk cId="2037525879" sldId="328"/>
            <ac:spMk id="22" creationId="{63B6034F-2241-C99D-DC54-2448D0E9F2ED}"/>
          </ac:spMkLst>
        </pc:spChg>
        <pc:spChg chg="del">
          <ac:chgData name="Miguel De Le Court" userId="d36db037-f62a-4be1-b7dd-67e011f84700" providerId="ADAL" clId="{0C9CF779-C631-4282-8897-E462867B88B6}" dt="2023-11-30T04:56:24.592" v="3434" actId="478"/>
          <ac:spMkLst>
            <pc:docMk/>
            <pc:sldMk cId="2037525879" sldId="328"/>
            <ac:spMk id="24" creationId="{C1FFE873-70CF-5E44-5A90-949088CC71E0}"/>
          </ac:spMkLst>
        </pc:spChg>
        <pc:picChg chg="add mod">
          <ac:chgData name="Miguel De Le Court" userId="d36db037-f62a-4be1-b7dd-67e011f84700" providerId="ADAL" clId="{0C9CF779-C631-4282-8897-E462867B88B6}" dt="2023-11-30T04:58:46.926" v="3474" actId="1076"/>
          <ac:picMkLst>
            <pc:docMk/>
            <pc:sldMk cId="2037525879" sldId="328"/>
            <ac:picMk id="3" creationId="{996971A8-7088-B877-C34A-92FF47606AEA}"/>
          </ac:picMkLst>
        </pc:picChg>
        <pc:picChg chg="add del">
          <ac:chgData name="Miguel De Le Court" userId="d36db037-f62a-4be1-b7dd-67e011f84700" providerId="ADAL" clId="{0C9CF779-C631-4282-8897-E462867B88B6}" dt="2023-11-30T05:03:14.694" v="3578" actId="478"/>
          <ac:picMkLst>
            <pc:docMk/>
            <pc:sldMk cId="2037525879" sldId="328"/>
            <ac:picMk id="10" creationId="{1B857931-D088-911E-CB32-FE525A1D9C4A}"/>
          </ac:picMkLst>
        </pc:picChg>
        <pc:picChg chg="del">
          <ac:chgData name="Miguel De Le Court" userId="d36db037-f62a-4be1-b7dd-67e011f84700" providerId="ADAL" clId="{0C9CF779-C631-4282-8897-E462867B88B6}" dt="2023-11-30T04:56:24.592" v="3434" actId="478"/>
          <ac:picMkLst>
            <pc:docMk/>
            <pc:sldMk cId="2037525879" sldId="328"/>
            <ac:picMk id="11" creationId="{80D404AA-CBE9-2633-CE76-2ABDF33DE94A}"/>
          </ac:picMkLst>
        </pc:picChg>
        <pc:picChg chg="del">
          <ac:chgData name="Miguel De Le Court" userId="d36db037-f62a-4be1-b7dd-67e011f84700" providerId="ADAL" clId="{0C9CF779-C631-4282-8897-E462867B88B6}" dt="2023-11-30T04:56:24.592" v="3434" actId="478"/>
          <ac:picMkLst>
            <pc:docMk/>
            <pc:sldMk cId="2037525879" sldId="328"/>
            <ac:picMk id="25" creationId="{7954C83C-EAAC-D85F-C517-7E149BE53FE8}"/>
          </ac:picMkLst>
        </pc:picChg>
        <pc:picChg chg="del">
          <ac:chgData name="Miguel De Le Court" userId="d36db037-f62a-4be1-b7dd-67e011f84700" providerId="ADAL" clId="{0C9CF779-C631-4282-8897-E462867B88B6}" dt="2023-11-30T04:56:24.592" v="3434" actId="478"/>
          <ac:picMkLst>
            <pc:docMk/>
            <pc:sldMk cId="2037525879" sldId="328"/>
            <ac:picMk id="29" creationId="{C9AF3F94-C301-A01C-96C5-FD946C9ABFEB}"/>
          </ac:picMkLst>
        </pc:picChg>
        <pc:picChg chg="del">
          <ac:chgData name="Miguel De Le Court" userId="d36db037-f62a-4be1-b7dd-67e011f84700" providerId="ADAL" clId="{0C9CF779-C631-4282-8897-E462867B88B6}" dt="2023-11-30T04:56:24.592" v="3434" actId="478"/>
          <ac:picMkLst>
            <pc:docMk/>
            <pc:sldMk cId="2037525879" sldId="328"/>
            <ac:picMk id="30" creationId="{6AE51BF4-635B-277D-B60C-35B4B3A957F9}"/>
          </ac:picMkLst>
        </pc:picChg>
      </pc:sldChg>
      <pc:sldChg chg="addSp delSp modSp add mod setBg">
        <pc:chgData name="Miguel De Le Court" userId="d36db037-f62a-4be1-b7dd-67e011f84700" providerId="ADAL" clId="{0C9CF779-C631-4282-8897-E462867B88B6}" dt="2023-11-30T05:06:20.008" v="3765" actId="1076"/>
        <pc:sldMkLst>
          <pc:docMk/>
          <pc:sldMk cId="3902221475" sldId="329"/>
        </pc:sldMkLst>
        <pc:spChg chg="add mod">
          <ac:chgData name="Miguel De Le Court" userId="d36db037-f62a-4be1-b7dd-67e011f84700" providerId="ADAL" clId="{0C9CF779-C631-4282-8897-E462867B88B6}" dt="2023-11-30T05:04:41.988" v="3662" actId="14100"/>
          <ac:spMkLst>
            <pc:docMk/>
            <pc:sldMk cId="3902221475" sldId="329"/>
            <ac:spMk id="2" creationId="{48F68428-6BE2-986F-B78A-415BE62360F1}"/>
          </ac:spMkLst>
        </pc:spChg>
        <pc:spChg chg="mod">
          <ac:chgData name="Miguel De Le Court" userId="d36db037-f62a-4be1-b7dd-67e011f84700" providerId="ADAL" clId="{0C9CF779-C631-4282-8897-E462867B88B6}" dt="2023-11-30T05:04:16.141" v="3654" actId="20577"/>
          <ac:spMkLst>
            <pc:docMk/>
            <pc:sldMk cId="3902221475" sldId="329"/>
            <ac:spMk id="4" creationId="{C2266D19-EE59-94D0-BC4F-59254F4E3483}"/>
          </ac:spMkLst>
        </pc:spChg>
        <pc:spChg chg="add del mod">
          <ac:chgData name="Miguel De Le Court" userId="d36db037-f62a-4be1-b7dd-67e011f84700" providerId="ADAL" clId="{0C9CF779-C631-4282-8897-E462867B88B6}" dt="2023-11-30T05:04:25.300" v="3657" actId="14100"/>
          <ac:spMkLst>
            <pc:docMk/>
            <pc:sldMk cId="3902221475" sldId="329"/>
            <ac:spMk id="5" creationId="{D3203774-BD14-7437-D0F4-973F6914E8A6}"/>
          </ac:spMkLst>
        </pc:spChg>
        <pc:spChg chg="del">
          <ac:chgData name="Miguel De Le Court" userId="d36db037-f62a-4be1-b7dd-67e011f84700" providerId="ADAL" clId="{0C9CF779-C631-4282-8897-E462867B88B6}" dt="2023-11-30T05:03:23.990" v="3579" actId="478"/>
          <ac:spMkLst>
            <pc:docMk/>
            <pc:sldMk cId="3902221475" sldId="329"/>
            <ac:spMk id="6" creationId="{3E62A1BF-DD85-1533-9AC5-D02FC2FB5478}"/>
          </ac:spMkLst>
        </pc:spChg>
        <pc:spChg chg="del">
          <ac:chgData name="Miguel De Le Court" userId="d36db037-f62a-4be1-b7dd-67e011f84700" providerId="ADAL" clId="{0C9CF779-C631-4282-8897-E462867B88B6}" dt="2023-11-30T05:03:25.976" v="3580" actId="478"/>
          <ac:spMkLst>
            <pc:docMk/>
            <pc:sldMk cId="3902221475" sldId="329"/>
            <ac:spMk id="7" creationId="{E1CF534E-C42D-F8A5-392D-72CC7B918F2D}"/>
          </ac:spMkLst>
        </pc:spChg>
        <pc:spChg chg="mod">
          <ac:chgData name="Miguel De Le Court" userId="d36db037-f62a-4be1-b7dd-67e011f84700" providerId="ADAL" clId="{0C9CF779-C631-4282-8897-E462867B88B6}" dt="2023-11-30T05:06:20.008" v="3765" actId="1076"/>
          <ac:spMkLst>
            <pc:docMk/>
            <pc:sldMk cId="3902221475" sldId="329"/>
            <ac:spMk id="8" creationId="{6D863FD6-9BE3-6F62-858D-86BCB15A7E7D}"/>
          </ac:spMkLst>
        </pc:spChg>
        <pc:spChg chg="add mod">
          <ac:chgData name="Miguel De Le Court" userId="d36db037-f62a-4be1-b7dd-67e011f84700" providerId="ADAL" clId="{0C9CF779-C631-4282-8897-E462867B88B6}" dt="2023-11-30T05:04:58.244" v="3670" actId="1076"/>
          <ac:spMkLst>
            <pc:docMk/>
            <pc:sldMk cId="3902221475" sldId="329"/>
            <ac:spMk id="9" creationId="{3DF39E9A-6C7C-931F-4002-C84A233CCDC4}"/>
          </ac:spMkLst>
        </pc:spChg>
        <pc:picChg chg="del">
          <ac:chgData name="Miguel De Le Court" userId="d36db037-f62a-4be1-b7dd-67e011f84700" providerId="ADAL" clId="{0C9CF779-C631-4282-8897-E462867B88B6}" dt="2023-11-30T05:02:51.547" v="3573" actId="478"/>
          <ac:picMkLst>
            <pc:docMk/>
            <pc:sldMk cId="3902221475" sldId="329"/>
            <ac:picMk id="3" creationId="{996971A8-7088-B877-C34A-92FF47606AEA}"/>
          </ac:picMkLst>
        </pc:picChg>
        <pc:picChg chg="mod ord">
          <ac:chgData name="Miguel De Le Court" userId="d36db037-f62a-4be1-b7dd-67e011f84700" providerId="ADAL" clId="{0C9CF779-C631-4282-8897-E462867B88B6}" dt="2023-11-30T05:02:59.653" v="3576" actId="1076"/>
          <ac:picMkLst>
            <pc:docMk/>
            <pc:sldMk cId="3902221475" sldId="329"/>
            <ac:picMk id="10" creationId="{1B857931-D088-911E-CB32-FE525A1D9C4A}"/>
          </ac:picMkLst>
        </pc:picChg>
      </pc:sldChg>
      <pc:sldChg chg="addSp delSp modSp add mod setBg">
        <pc:chgData name="Miguel De Le Court" userId="d36db037-f62a-4be1-b7dd-67e011f84700" providerId="ADAL" clId="{0C9CF779-C631-4282-8897-E462867B88B6}" dt="2023-11-30T05:39:51.425" v="4898" actId="478"/>
        <pc:sldMkLst>
          <pc:docMk/>
          <pc:sldMk cId="2761574398" sldId="330"/>
        </pc:sldMkLst>
        <pc:spChg chg="del">
          <ac:chgData name="Miguel De Le Court" userId="d36db037-f62a-4be1-b7dd-67e011f84700" providerId="ADAL" clId="{0C9CF779-C631-4282-8897-E462867B88B6}" dt="2023-11-30T05:39:51.425" v="4898" actId="478"/>
          <ac:spMkLst>
            <pc:docMk/>
            <pc:sldMk cId="2761574398" sldId="330"/>
            <ac:spMk id="2" creationId="{5005C6B1-772F-B250-2BEE-75E21AEF74A2}"/>
          </ac:spMkLst>
        </pc:spChg>
        <pc:spChg chg="mod">
          <ac:chgData name="Miguel De Le Court" userId="d36db037-f62a-4be1-b7dd-67e011f84700" providerId="ADAL" clId="{0C9CF779-C631-4282-8897-E462867B88B6}" dt="2023-11-30T05:24:16.546" v="4400" actId="21"/>
          <ac:spMkLst>
            <pc:docMk/>
            <pc:sldMk cId="2761574398" sldId="330"/>
            <ac:spMk id="3" creationId="{97670021-D892-C988-2AD7-DFBE2D88AFDD}"/>
          </ac:spMkLst>
        </pc:spChg>
        <pc:spChg chg="add del">
          <ac:chgData name="Miguel De Le Court" userId="d36db037-f62a-4be1-b7dd-67e011f84700" providerId="ADAL" clId="{0C9CF779-C631-4282-8897-E462867B88B6}" dt="2023-11-30T05:24:30.461" v="4405"/>
          <ac:spMkLst>
            <pc:docMk/>
            <pc:sldMk cId="2761574398" sldId="330"/>
            <ac:spMk id="4" creationId="{12EB14F0-9A7D-F120-5BB8-92E3A283650E}"/>
          </ac:spMkLst>
        </pc:spChg>
        <pc:spChg chg="add del">
          <ac:chgData name="Miguel De Le Court" userId="d36db037-f62a-4be1-b7dd-67e011f84700" providerId="ADAL" clId="{0C9CF779-C631-4282-8897-E462867B88B6}" dt="2023-11-30T05:27:45.039" v="4428"/>
          <ac:spMkLst>
            <pc:docMk/>
            <pc:sldMk cId="2761574398" sldId="330"/>
            <ac:spMk id="5" creationId="{2E40C5EF-AC9C-95E1-ACEA-CD33F142B6C3}"/>
          </ac:spMkLst>
        </pc:spChg>
        <pc:spChg chg="add mod">
          <ac:chgData name="Miguel De Le Court" userId="d36db037-f62a-4be1-b7dd-67e011f84700" providerId="ADAL" clId="{0C9CF779-C631-4282-8897-E462867B88B6}" dt="2023-11-30T05:34:06.478" v="4810" actId="1076"/>
          <ac:spMkLst>
            <pc:docMk/>
            <pc:sldMk cId="2761574398" sldId="330"/>
            <ac:spMk id="6" creationId="{ED3EFA07-A4C0-4D80-CA92-9CBDDF9B898C}"/>
          </ac:spMkLst>
        </pc:spChg>
        <pc:spChg chg="mod">
          <ac:chgData name="Miguel De Le Court" userId="d36db037-f62a-4be1-b7dd-67e011f84700" providerId="ADAL" clId="{0C9CF779-C631-4282-8897-E462867B88B6}" dt="2023-11-30T05:32:55.449" v="4699" actId="20577"/>
          <ac:spMkLst>
            <pc:docMk/>
            <pc:sldMk cId="2761574398" sldId="330"/>
            <ac:spMk id="11" creationId="{5A698860-1465-7063-A259-648C3F862062}"/>
          </ac:spMkLst>
        </pc:spChg>
        <pc:spChg chg="mod">
          <ac:chgData name="Miguel De Le Court" userId="d36db037-f62a-4be1-b7dd-67e011f84700" providerId="ADAL" clId="{0C9CF779-C631-4282-8897-E462867B88B6}" dt="2023-11-30T05:32:40.802" v="4669" actId="20577"/>
          <ac:spMkLst>
            <pc:docMk/>
            <pc:sldMk cId="2761574398" sldId="330"/>
            <ac:spMk id="41" creationId="{A1CB0455-261E-0E4A-2C37-9CB9B60BE94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0CC6CE-121C-71C6-E6AF-EE568783B7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C02230-B3EE-F8D5-C047-50BF6CC278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32CB9-EB8D-4393-BB66-820B2EF85852}" type="datetimeFigureOut">
              <a:rPr lang="fr-BE" smtClean="0"/>
              <a:t>04-12-24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CAD22-7731-2D88-10C2-2C49242405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918B8-173C-6EA4-FE70-7C7A724CB9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3F34B-8BD8-45D8-AED5-BC1BD071E68A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556976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F62AC-E1A2-4493-A5E4-4FE060BF801B}" type="datetimeFigureOut">
              <a:rPr lang="fr-BE" smtClean="0"/>
              <a:t>04-12-24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4FA2C-9D7A-49A7-8F36-48204B0FB76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872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D10F0-CA94-EC50-97C9-A2DDA3BD2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513CD-3520-41FC-6F8B-072296791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5AD21-18EB-1F11-5AC0-8ADB7A49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04/12/2024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B0A5F-378C-AE3D-7CFB-D2AB1991C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ED3BF-D356-F900-1D47-637908D3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425439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18EB3-581D-CF4C-AFF1-BF1449DDA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2BFD87-D28F-BC5B-DD3E-15FF6167C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78F81-56E7-3462-B60D-FFB88C6A6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04/12/2024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E28C8-CAEF-DEB7-7F0F-1CC557F3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377E7-AAA5-DA22-4CBA-65A4D3BF2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5643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2142A5-6F92-FEB2-B88F-2917BF418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A3A9FE-62DE-2B50-B96F-4516C04AC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7D3A7-6AF8-48C2-A027-C8411C381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04/12/2024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C0F0C-CAEF-7670-F7BD-D7D68566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123C6-B2F7-F255-F273-26A9D60FF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355670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EDAFA-96BC-B725-61CF-41D324E33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318FA-F16B-99F5-44B7-2101A97D6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E0C8F-8E33-BC06-FA35-441B3B579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04/12/2024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DDCEB-7994-411F-5BA5-6F3E1800A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46A75-5C0B-BE24-CA03-2B322B145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DD7E82-F0D4-2801-B36F-4AE1EF7305AA}"/>
              </a:ext>
            </a:extLst>
          </p:cNvPr>
          <p:cNvSpPr/>
          <p:nvPr userDrawn="1"/>
        </p:nvSpPr>
        <p:spPr>
          <a:xfrm>
            <a:off x="-4953000" y="-3581400"/>
            <a:ext cx="292100" cy="152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97F694-3656-3183-BCE2-055CB64AA827}"/>
              </a:ext>
            </a:extLst>
          </p:cNvPr>
          <p:cNvSpPr/>
          <p:nvPr userDrawn="1"/>
        </p:nvSpPr>
        <p:spPr>
          <a:xfrm>
            <a:off x="17564100" y="10325100"/>
            <a:ext cx="292100" cy="152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815081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2261A-C718-5D65-2F3B-1621734D7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30122-47D9-1E4B-73FC-A30DD63AC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75ED7-DD5F-9F01-018E-BF5BA23E1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04/12/2024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FE2D1-612D-3672-728B-7E886DDE8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545A0-1340-EB0B-88BF-263500BC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941558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1FA47-29DB-1E48-505B-D4D0CBC8C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095B6-CAF2-6F05-1274-10721AC2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993C95-BE5B-40F6-9C00-02F1C0326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EF15C-B0EB-4D75-711D-8BCB9912D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04/12/2024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3B4FB-E8BE-CAFA-CFEF-A86AFB0B2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B3975-E78A-4E8B-A823-1314D2749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027272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4B1AC-A441-B859-5DE0-B05A4EEC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C8E9C-4A67-023D-B930-F28380CF8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5DBB3-FB37-7593-D39C-72DFA8643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8252AB-DC64-2814-ED8E-A37BD8040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2C7A7-D629-63C6-E31E-FCD1968141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68511F-D835-C95B-8E05-2E8720BBD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04/12/2024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FB4413-1C79-71C1-F7B5-A1E9066C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359710-CAFA-8A52-2BF7-7B605C81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862045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DE902-9FEC-BC4B-B108-848462E5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1F36A1-CC23-5E85-D262-1892FB535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04/12/2024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64AABA-3915-9F8E-7888-7DEB1EF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0F6F5-96A2-561C-719B-4E6CED45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63547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1BA371-F7C4-52CF-F0C0-5E43D7205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04/12/2024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B9958-0027-32D1-527A-FBE20BF2A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ABA50-B8C1-5CD3-9B7D-BAF984FC4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241933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85995-D597-27FB-24C1-8582A7A34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B1717-6F7B-450A-0F61-787F98FC5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C1EF1-A64A-756B-5D34-8B25E8EB4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4FE8B-4559-CA43-B8A8-9E9E9445C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04/12/2024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5EB16-3BDD-2E4D-5E8E-1C6916B7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9226C-CAF5-9A1A-E043-93830BDA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39615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86100-DAC9-2B00-B51B-5B1D058B6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12309E-9928-F8EE-E328-752D63840A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0ED78-0CB2-E908-0535-222ED7C5C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AABC1-AAA2-2F1E-4482-00E1C9DCD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8778-577A-4E25-B0E0-EAF682B99A99}" type="datetimeFigureOut">
              <a:rPr lang="en-BE" smtClean="0"/>
              <a:t>04/12/2024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ED94B-0EAB-2BEC-417D-79D7733DD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9683C2-EFFB-7AC5-5EE3-3A6E01BDC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174814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12730D-7BC8-0CBF-3647-B9B16BDFF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905D1-074E-8025-52EC-0971D40BB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A319B-89C1-D253-2832-90F4A2849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B8778-577A-4E25-B0E0-EAF682B99A99}" type="datetimeFigureOut">
              <a:rPr lang="en-BE" smtClean="0"/>
              <a:t>04/12/2024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6FDFB-1261-25BD-094B-F1F60ED4F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34ED7-CFCD-C19E-184D-2FE730FBF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C6DAD-0F59-49CB-8F55-93AA157227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7206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gif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486971E-BA91-339D-9F3E-2B970F80B333}"/>
              </a:ext>
            </a:extLst>
          </p:cNvPr>
          <p:cNvSpPr txBox="1"/>
          <p:nvPr/>
        </p:nvSpPr>
        <p:spPr>
          <a:xfrm>
            <a:off x="1524000" y="4229100"/>
            <a:ext cx="9144000" cy="1253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</a:rPr>
              <a:t>Miguel De Le Court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9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</a:rPr>
              <a:t>UCLouvain, IMMC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3CF5DB-2D44-3103-6FA4-D00F36610D57}"/>
              </a:ext>
            </a:extLst>
          </p:cNvPr>
          <p:cNvSpPr txBox="1"/>
          <p:nvPr/>
        </p:nvSpPr>
        <p:spPr>
          <a:xfrm>
            <a:off x="-2" y="1711950"/>
            <a:ext cx="12192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500" b="1" dirty="0">
                <a:solidFill>
                  <a:schemeClr val="bg1"/>
                </a:solidFill>
              </a:rPr>
              <a:t>GPU optimization </a:t>
            </a:r>
            <a:r>
              <a:rPr lang="en-US" sz="3600" b="1" dirty="0">
                <a:solidFill>
                  <a:schemeClr val="bg1"/>
                </a:solidFill>
              </a:rPr>
              <a:t>techniques and tools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5730F6-165C-00E4-CDBA-BBC002DC5D50}"/>
              </a:ext>
            </a:extLst>
          </p:cNvPr>
          <p:cNvSpPr txBox="1"/>
          <p:nvPr/>
        </p:nvSpPr>
        <p:spPr>
          <a:xfrm>
            <a:off x="480000" y="2664271"/>
            <a:ext cx="1123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A collection of ideas to maybe improve your GPU performance </a:t>
            </a:r>
          </a:p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*Presented data acquired over a two years period of hands-on experimentation and accumulated frustration and suffering.</a:t>
            </a:r>
            <a:endParaRPr lang="fr-BE" sz="1200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E296874-FFC9-DAA6-3A98-C1CA6F7D9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75" y="6119878"/>
            <a:ext cx="2551909" cy="588160"/>
          </a:xfrm>
          <a:prstGeom prst="rect">
            <a:avLst/>
          </a:prstGeom>
        </p:spPr>
      </p:pic>
      <p:pic>
        <p:nvPicPr>
          <p:cNvPr id="13" name="Picture 12" descr="A blue sign with black letters&#10;&#10;Description automatically generated">
            <a:extLst>
              <a:ext uri="{FF2B5EF4-FFF2-40B4-BE49-F238E27FC236}">
                <a16:creationId xmlns:a16="http://schemas.microsoft.com/office/drawing/2014/main" id="{910AE9AB-3B1F-48F3-C4DA-D876966B7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084" y="6141546"/>
            <a:ext cx="2126703" cy="56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58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00B56-8C71-9BA7-F089-AB910250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10400"/>
            <a:ext cx="10515600" cy="631825"/>
          </a:xfrm>
        </p:spPr>
        <p:txBody>
          <a:bodyPr>
            <a:normAutofit fontScale="90000"/>
          </a:bodyPr>
          <a:lstStyle/>
          <a:p>
            <a:r>
              <a:rPr lang="fr-BE" sz="2800" b="1" dirty="0">
                <a:latin typeface="+mn-lt"/>
              </a:rPr>
              <a:t>1 – Double vs </a:t>
            </a:r>
            <a:r>
              <a:rPr lang="fr-BE" sz="2800" b="1" dirty="0" err="1">
                <a:latin typeface="+mn-lt"/>
              </a:rPr>
              <a:t>float</a:t>
            </a:r>
            <a:r>
              <a:rPr lang="fr-BE" sz="2800" b="1" dirty="0">
                <a:latin typeface="+mn-lt"/>
              </a:rPr>
              <a:t> : </a:t>
            </a:r>
            <a:r>
              <a:rPr lang="fr-BE" sz="2800" b="1" dirty="0" err="1">
                <a:latin typeface="+mn-lt"/>
              </a:rPr>
              <a:t>which</a:t>
            </a:r>
            <a:r>
              <a:rPr lang="fr-BE" sz="2800" b="1" dirty="0">
                <a:latin typeface="+mn-lt"/>
              </a:rPr>
              <a:t> one </a:t>
            </a:r>
            <a:r>
              <a:rPr lang="fr-BE" sz="2800" b="1" dirty="0" err="1">
                <a:latin typeface="+mn-lt"/>
              </a:rPr>
              <a:t>should</a:t>
            </a:r>
            <a:r>
              <a:rPr lang="fr-BE" sz="2800" b="1" dirty="0">
                <a:latin typeface="+mn-lt"/>
              </a:rPr>
              <a:t> </a:t>
            </a:r>
            <a:r>
              <a:rPr lang="fr-BE" sz="2800" b="1" dirty="0" err="1">
                <a:latin typeface="+mn-lt"/>
              </a:rPr>
              <a:t>you</a:t>
            </a:r>
            <a:r>
              <a:rPr lang="fr-BE" sz="2800" b="1" dirty="0">
                <a:latin typeface="+mn-lt"/>
              </a:rPr>
              <a:t> </a:t>
            </a:r>
            <a:r>
              <a:rPr lang="fr-BE" sz="2800" b="1" dirty="0" err="1">
                <a:latin typeface="+mn-lt"/>
              </a:rPr>
              <a:t>choose</a:t>
            </a:r>
            <a:r>
              <a:rPr lang="fr-BE" sz="2800" b="1" dirty="0">
                <a:latin typeface="+mn-lt"/>
              </a:rPr>
              <a:t>, and </a:t>
            </a:r>
            <a:r>
              <a:rPr lang="fr-BE" sz="2800" b="1" dirty="0" err="1">
                <a:latin typeface="+mn-lt"/>
              </a:rPr>
              <a:t>why</a:t>
            </a:r>
            <a:r>
              <a:rPr lang="fr-BE" sz="2800" b="1" dirty="0">
                <a:latin typeface="+mn-lt"/>
              </a:rPr>
              <a:t> </a:t>
            </a:r>
            <a:r>
              <a:rPr lang="fr-BE" sz="2800" b="1" dirty="0" err="1">
                <a:latin typeface="+mn-lt"/>
              </a:rPr>
              <a:t>is</a:t>
            </a:r>
            <a:r>
              <a:rPr lang="fr-BE" sz="2800" b="1" dirty="0">
                <a:latin typeface="+mn-lt"/>
              </a:rPr>
              <a:t> </a:t>
            </a:r>
            <a:r>
              <a:rPr lang="fr-BE" sz="2800" b="1" dirty="0" err="1">
                <a:latin typeface="+mn-lt"/>
              </a:rPr>
              <a:t>it</a:t>
            </a:r>
            <a:r>
              <a:rPr lang="fr-BE" sz="2800" b="1" dirty="0">
                <a:latin typeface="+mn-lt"/>
              </a:rPr>
              <a:t> </a:t>
            </a:r>
            <a:r>
              <a:rPr lang="fr-BE" sz="2800" b="1" dirty="0" err="1">
                <a:latin typeface="+mn-lt"/>
              </a:rPr>
              <a:t>float</a:t>
            </a:r>
            <a:r>
              <a:rPr lang="fr-BE" sz="2800" b="1" dirty="0">
                <a:latin typeface="+mn-lt"/>
              </a:rPr>
              <a:t>*?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23045-E626-61A1-2DDB-58AE6D0F9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450" y="993025"/>
            <a:ext cx="3651250" cy="1377950"/>
          </a:xfrm>
        </p:spPr>
        <p:txBody>
          <a:bodyPr/>
          <a:lstStyle/>
          <a:p>
            <a:r>
              <a:rPr lang="fr-BE" dirty="0"/>
              <a:t>RTX3080:</a:t>
            </a:r>
          </a:p>
          <a:p>
            <a:pPr lvl="1"/>
            <a:r>
              <a:rPr lang="fr-BE" dirty="0" err="1"/>
              <a:t>Float</a:t>
            </a:r>
            <a:r>
              <a:rPr lang="fr-BE" dirty="0"/>
              <a:t> : 29.77 TFLOPS</a:t>
            </a:r>
          </a:p>
          <a:p>
            <a:pPr lvl="1"/>
            <a:r>
              <a:rPr lang="fr-BE" dirty="0"/>
              <a:t>Double : 0.47 TFLOPS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AD3C94-C890-8B7B-6CEF-93BE07E7BB7F}"/>
              </a:ext>
            </a:extLst>
          </p:cNvPr>
          <p:cNvSpPr txBox="1">
            <a:spLocks/>
          </p:cNvSpPr>
          <p:nvPr/>
        </p:nvSpPr>
        <p:spPr>
          <a:xfrm>
            <a:off x="7344350" y="993025"/>
            <a:ext cx="3651250" cy="137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/>
              <a:t>A100:</a:t>
            </a:r>
          </a:p>
          <a:p>
            <a:pPr lvl="1"/>
            <a:r>
              <a:rPr lang="fr-BE" dirty="0" err="1"/>
              <a:t>Float</a:t>
            </a:r>
            <a:r>
              <a:rPr lang="fr-BE" dirty="0"/>
              <a:t> : </a:t>
            </a:r>
            <a:r>
              <a:rPr lang="en-US" dirty="0"/>
              <a:t>19.49 TFLOPS</a:t>
            </a:r>
            <a:endParaRPr lang="fr-BE" dirty="0"/>
          </a:p>
          <a:p>
            <a:pPr lvl="1"/>
            <a:r>
              <a:rPr lang="fr-BE" dirty="0"/>
              <a:t>Double : </a:t>
            </a:r>
            <a:r>
              <a:rPr lang="en-US" dirty="0"/>
              <a:t>9.746 TFLOPS </a:t>
            </a:r>
            <a:endParaRPr lang="fr-BE" dirty="0"/>
          </a:p>
        </p:txBody>
      </p:sp>
      <p:pic>
        <p:nvPicPr>
          <p:cNvPr id="6" name="Picture 5" descr="A rainbow colored background&#10;&#10;Description automatically generated">
            <a:extLst>
              <a:ext uri="{FF2B5EF4-FFF2-40B4-BE49-F238E27FC236}">
                <a16:creationId xmlns:a16="http://schemas.microsoft.com/office/drawing/2014/main" id="{547B9DD5-1BB0-835C-83B7-CBE9140CB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t="555" r="825" b="509"/>
          <a:stretch/>
        </p:blipFill>
        <p:spPr>
          <a:xfrm>
            <a:off x="483228" y="2748090"/>
            <a:ext cx="3659311" cy="3657600"/>
          </a:xfrm>
          <a:prstGeom prst="rect">
            <a:avLst/>
          </a:prstGeom>
        </p:spPr>
      </p:pic>
      <p:pic>
        <p:nvPicPr>
          <p:cNvPr id="8" name="Picture 7" descr="A rainbow in a blue background&#10;&#10;Description automatically generated">
            <a:extLst>
              <a:ext uri="{FF2B5EF4-FFF2-40B4-BE49-F238E27FC236}">
                <a16:creationId xmlns:a16="http://schemas.microsoft.com/office/drawing/2014/main" id="{6704880D-1C1D-7616-03AB-5F07343C2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t="1158" r="904" b="695"/>
          <a:stretch/>
        </p:blipFill>
        <p:spPr>
          <a:xfrm>
            <a:off x="8049462" y="2748090"/>
            <a:ext cx="3663639" cy="365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DE774D-A8A3-6373-2DB2-E1609930ED47}"/>
              </a:ext>
            </a:extLst>
          </p:cNvPr>
          <p:cNvSpPr txBox="1"/>
          <p:nvPr/>
        </p:nvSpPr>
        <p:spPr>
          <a:xfrm>
            <a:off x="4197350" y="603635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Double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B32B97-3D5F-2CCD-7843-93615BECD3C3}"/>
              </a:ext>
            </a:extLst>
          </p:cNvPr>
          <p:cNvSpPr txBox="1"/>
          <p:nvPr/>
        </p:nvSpPr>
        <p:spPr>
          <a:xfrm>
            <a:off x="6216650" y="6036358"/>
            <a:ext cx="178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dirty="0" err="1"/>
              <a:t>Float</a:t>
            </a:r>
            <a:endParaRPr lang="fr-B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E304D3-1C5A-1047-5460-683027DE8A72}"/>
              </a:ext>
            </a:extLst>
          </p:cNvPr>
          <p:cNvSpPr txBox="1"/>
          <p:nvPr/>
        </p:nvSpPr>
        <p:spPr>
          <a:xfrm>
            <a:off x="4708525" y="3796692"/>
            <a:ext cx="2774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If </a:t>
            </a:r>
            <a:r>
              <a:rPr lang="fr-BE" sz="2400" b="1" dirty="0" err="1"/>
              <a:t>you</a:t>
            </a:r>
            <a:r>
              <a:rPr lang="fr-BE" sz="2400" b="1" dirty="0"/>
              <a:t> can, use </a:t>
            </a:r>
            <a:r>
              <a:rPr lang="fr-BE" sz="2400" b="1" dirty="0" err="1"/>
              <a:t>floats</a:t>
            </a:r>
            <a:endParaRPr lang="fr-BE" sz="2400" b="1" dirty="0"/>
          </a:p>
        </p:txBody>
      </p:sp>
    </p:spTree>
    <p:extLst>
      <p:ext uri="{BB962C8B-B14F-4D97-AF65-F5344CB8AC3E}">
        <p14:creationId xmlns:p14="http://schemas.microsoft.com/office/powerpoint/2010/main" val="182961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070D7A-2E6B-3661-0677-E1FD08543D0A}"/>
              </a:ext>
            </a:extLst>
          </p:cNvPr>
          <p:cNvSpPr txBox="1"/>
          <p:nvPr/>
        </p:nvSpPr>
        <p:spPr>
          <a:xfrm>
            <a:off x="1056000" y="913578"/>
            <a:ext cx="763200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7BD88F"/>
                </a:solidFill>
                <a:latin typeface="Consolas" panose="020B0609020204030204" pitchFamily="49" charset="0"/>
              </a:rPr>
              <a:t>dudt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i="1" dirty="0">
                <a:solidFill>
                  <a:srgbClr val="FD9353"/>
                </a:solidFill>
                <a:latin typeface="Consolas" panose="020B0609020204030204" pitchFamily="49" charset="0"/>
              </a:rPr>
              <a:t>fu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endParaRPr lang="en-US" dirty="0"/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nn-NO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nn-NO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nn-NO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nn-NO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i </a:t>
            </a:r>
            <a:r>
              <a:rPr lang="nn-NO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nn-NO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nn-NO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nn-NO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nn-NO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i </a:t>
            </a:r>
            <a:r>
              <a:rPr lang="nn-NO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nn-NO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</a:t>
            </a:r>
            <a:r>
              <a:rPr lang="nn-NO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nn-NO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i</a:t>
            </a:r>
            <a:r>
              <a:rPr lang="nn-NO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nn-NO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        // loading data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	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local_u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F7F1FF"/>
                </a:solidFill>
                <a:latin typeface="Consolas" panose="020B0609020204030204" pitchFamily="49" charset="0"/>
              </a:rPr>
              <a:t>	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local_u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];</a:t>
            </a: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        // some heavy computation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endParaRPr lang="en-US" sz="1600" dirty="0">
              <a:solidFill>
                <a:srgbClr val="F7F1FF"/>
              </a:solidFill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        // writing back the result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fu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local_fu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ED796F-9620-6561-75B2-9623867E2EA7}"/>
              </a:ext>
            </a:extLst>
          </p:cNvPr>
          <p:cNvSpPr/>
          <p:nvPr/>
        </p:nvSpPr>
        <p:spPr>
          <a:xfrm>
            <a:off x="2064000" y="2997000"/>
            <a:ext cx="4032000" cy="1396401"/>
          </a:xfrm>
          <a:prstGeom prst="rect">
            <a:avLst/>
          </a:prstGeom>
          <a:ln w="444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Heavy processing</a:t>
            </a:r>
            <a:endParaRPr lang="en-BE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2A4F2CF6-FF8B-5797-5283-EE53E1989F04}"/>
              </a:ext>
            </a:extLst>
          </p:cNvPr>
          <p:cNvSpPr/>
          <p:nvPr/>
        </p:nvSpPr>
        <p:spPr>
          <a:xfrm>
            <a:off x="6744000" y="1989000"/>
            <a:ext cx="216000" cy="648000"/>
          </a:xfrm>
          <a:prstGeom prst="rightBrace">
            <a:avLst/>
          </a:prstGeom>
          <a:ln w="31750" cap="rnd"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DAF48ED3-C091-21AC-FC27-29F93088F89F}"/>
              </a:ext>
            </a:extLst>
          </p:cNvPr>
          <p:cNvSpPr/>
          <p:nvPr/>
        </p:nvSpPr>
        <p:spPr>
          <a:xfrm>
            <a:off x="6744000" y="2997000"/>
            <a:ext cx="216000" cy="1396400"/>
          </a:xfrm>
          <a:prstGeom prst="rightBrace">
            <a:avLst/>
          </a:prstGeom>
          <a:ln w="31750" cap="rnd"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8F27A89-1493-AA6F-87FE-1D89F991672F}"/>
              </a:ext>
            </a:extLst>
          </p:cNvPr>
          <p:cNvSpPr/>
          <p:nvPr/>
        </p:nvSpPr>
        <p:spPr>
          <a:xfrm>
            <a:off x="6744000" y="4753400"/>
            <a:ext cx="216000" cy="331600"/>
          </a:xfrm>
          <a:prstGeom prst="rightBrace">
            <a:avLst/>
          </a:prstGeom>
          <a:ln w="31750" cap="rnd"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8317B-1993-218B-6460-24A59BE55378}"/>
              </a:ext>
            </a:extLst>
          </p:cNvPr>
          <p:cNvSpPr txBox="1"/>
          <p:nvPr/>
        </p:nvSpPr>
        <p:spPr>
          <a:xfrm>
            <a:off x="7176000" y="2128334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4%</a:t>
            </a:r>
            <a:endParaRPr lang="en-B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4444AE-B666-D772-EC35-FE61360C6B7E}"/>
              </a:ext>
            </a:extLst>
          </p:cNvPr>
          <p:cNvSpPr txBox="1"/>
          <p:nvPr/>
        </p:nvSpPr>
        <p:spPr>
          <a:xfrm>
            <a:off x="7166440" y="3510534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95%</a:t>
            </a:r>
            <a:endParaRPr lang="en-B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90F5E8-191A-1F1A-1CCF-F428637BF2C5}"/>
              </a:ext>
            </a:extLst>
          </p:cNvPr>
          <p:cNvSpPr txBox="1"/>
          <p:nvPr/>
        </p:nvSpPr>
        <p:spPr>
          <a:xfrm>
            <a:off x="7166440" y="4729428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1%</a:t>
            </a:r>
            <a:endParaRPr lang="en-B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81EF09-4434-17D7-5F1D-AE65EA48DAE6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Where is the bottleneck ?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39333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070D7A-2E6B-3661-0677-E1FD08543D0A}"/>
              </a:ext>
            </a:extLst>
          </p:cNvPr>
          <p:cNvSpPr txBox="1"/>
          <p:nvPr/>
        </p:nvSpPr>
        <p:spPr>
          <a:xfrm>
            <a:off x="1056000" y="924023"/>
            <a:ext cx="763200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__global__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7BD88F"/>
                </a:solidFill>
                <a:latin typeface="Consolas" panose="020B0609020204030204" pitchFamily="49" charset="0"/>
              </a:rPr>
              <a:t>dudt</a:t>
            </a:r>
            <a:r>
              <a:rPr lang="en-US" sz="1600" b="0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_kernel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i="1" dirty="0">
                <a:solidFill>
                  <a:srgbClr val="FD9353"/>
                </a:solidFill>
                <a:latin typeface="Consolas" panose="020B0609020204030204" pitchFamily="49" charset="0"/>
              </a:rPr>
              <a:t>fu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threadIdx.x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blockDim.x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FC618D"/>
                </a:solidFill>
                <a:latin typeface="Consolas" panose="020B0609020204030204" pitchFamily="49" charset="0"/>
              </a:rPr>
              <a:t>   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        // loading data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	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local_u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F7F1FF"/>
                </a:solidFill>
                <a:latin typeface="Consolas" panose="020B0609020204030204" pitchFamily="49" charset="0"/>
              </a:rPr>
              <a:t>	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local_u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];</a:t>
            </a: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        // some heavy computation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endParaRPr lang="en-US" sz="1600" dirty="0">
              <a:solidFill>
                <a:srgbClr val="F7F1FF"/>
              </a:solidFill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        // writing back the result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fu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local_fu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endParaRPr lang="en-US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ED796F-9620-6561-75B2-9623867E2EA7}"/>
              </a:ext>
            </a:extLst>
          </p:cNvPr>
          <p:cNvSpPr/>
          <p:nvPr/>
        </p:nvSpPr>
        <p:spPr>
          <a:xfrm>
            <a:off x="2064000" y="2997000"/>
            <a:ext cx="4032000" cy="1396401"/>
          </a:xfrm>
          <a:prstGeom prst="rect">
            <a:avLst/>
          </a:prstGeom>
          <a:ln w="444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Heavy processing</a:t>
            </a:r>
            <a:endParaRPr lang="en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09807A-9E69-850E-1439-0F186FFADE04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Where is the bottleneck ?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14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070D7A-2E6B-3661-0677-E1FD08543D0A}"/>
              </a:ext>
            </a:extLst>
          </p:cNvPr>
          <p:cNvSpPr txBox="1"/>
          <p:nvPr/>
        </p:nvSpPr>
        <p:spPr>
          <a:xfrm>
            <a:off x="1056000" y="924023"/>
            <a:ext cx="763200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__global__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7BD88F"/>
                </a:solidFill>
                <a:latin typeface="Consolas" panose="020B0609020204030204" pitchFamily="49" charset="0"/>
              </a:rPr>
              <a:t>dudt</a:t>
            </a:r>
            <a:r>
              <a:rPr lang="en-US" sz="1600" b="0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_kernel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i="1" dirty="0">
                <a:solidFill>
                  <a:srgbClr val="FD9353"/>
                </a:solidFill>
                <a:latin typeface="Consolas" panose="020B0609020204030204" pitchFamily="49" charset="0"/>
              </a:rPr>
              <a:t>fu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threadIdx.x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blockDim.x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FC618D"/>
                </a:solidFill>
                <a:latin typeface="Consolas" panose="020B0609020204030204" pitchFamily="49" charset="0"/>
              </a:rPr>
              <a:t>   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        // loading data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	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local_u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F7F1FF"/>
                </a:solidFill>
                <a:latin typeface="Consolas" panose="020B0609020204030204" pitchFamily="49" charset="0"/>
              </a:rPr>
              <a:t>	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local_u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];</a:t>
            </a: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        // some heavy computation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endParaRPr lang="en-US" sz="1600" dirty="0">
              <a:solidFill>
                <a:srgbClr val="F7F1FF"/>
              </a:solidFill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        // writing back the result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fu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local_fu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</a:br>
            <a:endParaRPr lang="en-US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ED796F-9620-6561-75B2-9623867E2EA7}"/>
              </a:ext>
            </a:extLst>
          </p:cNvPr>
          <p:cNvSpPr/>
          <p:nvPr/>
        </p:nvSpPr>
        <p:spPr>
          <a:xfrm>
            <a:off x="2064000" y="2997000"/>
            <a:ext cx="4032000" cy="1396401"/>
          </a:xfrm>
          <a:prstGeom prst="rect">
            <a:avLst/>
          </a:prstGeom>
          <a:ln w="444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Heavy processing</a:t>
            </a:r>
            <a:endParaRPr lang="en-BE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2A4F2CF6-FF8B-5797-5283-EE53E1989F04}"/>
              </a:ext>
            </a:extLst>
          </p:cNvPr>
          <p:cNvSpPr/>
          <p:nvPr/>
        </p:nvSpPr>
        <p:spPr>
          <a:xfrm>
            <a:off x="6744000" y="1989000"/>
            <a:ext cx="216000" cy="648000"/>
          </a:xfrm>
          <a:prstGeom prst="rightBrace">
            <a:avLst/>
          </a:prstGeom>
          <a:ln w="31750" cap="rnd"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DAF48ED3-C091-21AC-FC27-29F93088F89F}"/>
              </a:ext>
            </a:extLst>
          </p:cNvPr>
          <p:cNvSpPr/>
          <p:nvPr/>
        </p:nvSpPr>
        <p:spPr>
          <a:xfrm>
            <a:off x="6744000" y="2997000"/>
            <a:ext cx="216000" cy="1396400"/>
          </a:xfrm>
          <a:prstGeom prst="rightBrace">
            <a:avLst/>
          </a:prstGeom>
          <a:ln w="31750" cap="rnd"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8F27A89-1493-AA6F-87FE-1D89F991672F}"/>
              </a:ext>
            </a:extLst>
          </p:cNvPr>
          <p:cNvSpPr/>
          <p:nvPr/>
        </p:nvSpPr>
        <p:spPr>
          <a:xfrm>
            <a:off x="6744000" y="4753400"/>
            <a:ext cx="216000" cy="331600"/>
          </a:xfrm>
          <a:prstGeom prst="rightBrace">
            <a:avLst/>
          </a:prstGeom>
          <a:ln w="31750" cap="rnd"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8317B-1993-218B-6460-24A59BE55378}"/>
              </a:ext>
            </a:extLst>
          </p:cNvPr>
          <p:cNvSpPr txBox="1"/>
          <p:nvPr/>
        </p:nvSpPr>
        <p:spPr>
          <a:xfrm>
            <a:off x="7176000" y="2128334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55%</a:t>
            </a:r>
            <a:endParaRPr lang="en-B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4444AE-B666-D772-EC35-FE61360C6B7E}"/>
              </a:ext>
            </a:extLst>
          </p:cNvPr>
          <p:cNvSpPr txBox="1"/>
          <p:nvPr/>
        </p:nvSpPr>
        <p:spPr>
          <a:xfrm>
            <a:off x="7166440" y="3510534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30%</a:t>
            </a:r>
            <a:endParaRPr lang="en-B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90F5E8-191A-1F1A-1CCF-F428637BF2C5}"/>
              </a:ext>
            </a:extLst>
          </p:cNvPr>
          <p:cNvSpPr txBox="1"/>
          <p:nvPr/>
        </p:nvSpPr>
        <p:spPr>
          <a:xfrm>
            <a:off x="7166440" y="4729428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15%</a:t>
            </a:r>
            <a:endParaRPr lang="en-B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D2C1B9-E48A-B0E3-2BAA-F37EBC95C739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Memory is (almost always) the bottleneck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84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728A122C-261C-0359-90EF-DF25C1CAC413}"/>
              </a:ext>
            </a:extLst>
          </p:cNvPr>
          <p:cNvSpPr/>
          <p:nvPr/>
        </p:nvSpPr>
        <p:spPr>
          <a:xfrm rot="10800000">
            <a:off x="1777017" y="4926430"/>
            <a:ext cx="1441016" cy="1168107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910FC38F-5B07-95B3-A92E-F7B8E529DA78}"/>
              </a:ext>
            </a:extLst>
          </p:cNvPr>
          <p:cNvSpPr/>
          <p:nvPr/>
        </p:nvSpPr>
        <p:spPr>
          <a:xfrm rot="3714800">
            <a:off x="1258231" y="3395705"/>
            <a:ext cx="1362286" cy="1163334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8D60F3DB-E08E-AC72-B253-F3FF9C1DD78A}"/>
              </a:ext>
            </a:extLst>
          </p:cNvPr>
          <p:cNvSpPr/>
          <p:nvPr/>
        </p:nvSpPr>
        <p:spPr>
          <a:xfrm rot="11080327">
            <a:off x="2503737" y="3778035"/>
            <a:ext cx="1592826" cy="1085329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41F827F-682B-5FDC-D3C7-E0F2CC449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920" y="1986967"/>
            <a:ext cx="4325079" cy="4322032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5925E08-05A2-2FB9-04D5-5CB4D6255523}"/>
              </a:ext>
            </a:extLst>
          </p:cNvPr>
          <p:cNvSpPr/>
          <p:nvPr/>
        </p:nvSpPr>
        <p:spPr>
          <a:xfrm>
            <a:off x="1777017" y="3714966"/>
            <a:ext cx="1441016" cy="1168107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64C74-86F1-F19C-B13A-242DFB306D3E}"/>
              </a:ext>
            </a:extLst>
          </p:cNvPr>
          <p:cNvSpPr txBox="1"/>
          <p:nvPr/>
        </p:nvSpPr>
        <p:spPr>
          <a:xfrm>
            <a:off x="2305854" y="43443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42</a:t>
            </a:r>
            <a:endParaRPr lang="en-B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531E2-8200-E75C-4D30-33705CA75B24}"/>
              </a:ext>
            </a:extLst>
          </p:cNvPr>
          <p:cNvSpPr txBox="1"/>
          <p:nvPr/>
        </p:nvSpPr>
        <p:spPr>
          <a:xfrm>
            <a:off x="3097601" y="4005770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68</a:t>
            </a:r>
            <a:endParaRPr lang="en-B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76A6E-6C9E-0ABB-9942-73F43B165F19}"/>
              </a:ext>
            </a:extLst>
          </p:cNvPr>
          <p:cNvSpPr txBox="1"/>
          <p:nvPr/>
        </p:nvSpPr>
        <p:spPr>
          <a:xfrm>
            <a:off x="2261858" y="5171930"/>
            <a:ext cx="52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115</a:t>
            </a:r>
            <a:endParaRPr lang="en-B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E265C0-4B4E-0333-95A6-1D14D9A6241B}"/>
              </a:ext>
            </a:extLst>
          </p:cNvPr>
          <p:cNvSpPr txBox="1"/>
          <p:nvPr/>
        </p:nvSpPr>
        <p:spPr>
          <a:xfrm>
            <a:off x="1573816" y="39242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</a:t>
            </a:r>
            <a:endParaRPr lang="en-BE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8249A-785B-D679-AC71-DCC9449E2E58}"/>
              </a:ext>
            </a:extLst>
          </p:cNvPr>
          <p:cNvSpPr/>
          <p:nvPr/>
        </p:nvSpPr>
        <p:spPr>
          <a:xfrm>
            <a:off x="33650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BEE76-EF5D-DFA3-0E9C-AB159FA1163F}"/>
              </a:ext>
            </a:extLst>
          </p:cNvPr>
          <p:cNvSpPr/>
          <p:nvPr/>
        </p:nvSpPr>
        <p:spPr>
          <a:xfrm>
            <a:off x="105751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DC4B4-287A-8A4F-D373-3B7A5E3994AA}"/>
              </a:ext>
            </a:extLst>
          </p:cNvPr>
          <p:cNvSpPr/>
          <p:nvPr/>
        </p:nvSpPr>
        <p:spPr>
          <a:xfrm>
            <a:off x="177853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16E62-FFD7-750D-2797-912A7DFB85C5}"/>
              </a:ext>
            </a:extLst>
          </p:cNvPr>
          <p:cNvSpPr/>
          <p:nvPr/>
        </p:nvSpPr>
        <p:spPr>
          <a:xfrm>
            <a:off x="2499548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F25645-15CE-5DAD-DF3F-1DDD9A06C717}"/>
              </a:ext>
            </a:extLst>
          </p:cNvPr>
          <p:cNvSpPr/>
          <p:nvPr/>
        </p:nvSpPr>
        <p:spPr>
          <a:xfrm>
            <a:off x="3220564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67A54F-1D16-76CE-FDF9-DF7349F87C57}"/>
              </a:ext>
            </a:extLst>
          </p:cNvPr>
          <p:cNvSpPr/>
          <p:nvPr/>
        </p:nvSpPr>
        <p:spPr>
          <a:xfrm>
            <a:off x="394158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A19700-32BF-556D-9AF4-2771458FEE8C}"/>
              </a:ext>
            </a:extLst>
          </p:cNvPr>
          <p:cNvSpPr/>
          <p:nvPr/>
        </p:nvSpPr>
        <p:spPr>
          <a:xfrm>
            <a:off x="466259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ABD9AC-DB33-AF6E-9BAC-18E110E8FFD2}"/>
              </a:ext>
            </a:extLst>
          </p:cNvPr>
          <p:cNvSpPr/>
          <p:nvPr/>
        </p:nvSpPr>
        <p:spPr>
          <a:xfrm>
            <a:off x="538361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9A8F61-3515-1162-C4C2-477D2DDC1A87}"/>
              </a:ext>
            </a:extLst>
          </p:cNvPr>
          <p:cNvSpPr/>
          <p:nvPr/>
        </p:nvSpPr>
        <p:spPr>
          <a:xfrm>
            <a:off x="769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28D717-D91F-A638-2650-520BB1F54ED2}"/>
              </a:ext>
            </a:extLst>
          </p:cNvPr>
          <p:cNvSpPr/>
          <p:nvPr/>
        </p:nvSpPr>
        <p:spPr>
          <a:xfrm>
            <a:off x="18492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1B5F15-F349-5CFC-873B-F0B9E1E2C3BE}"/>
              </a:ext>
            </a:extLst>
          </p:cNvPr>
          <p:cNvSpPr/>
          <p:nvPr/>
        </p:nvSpPr>
        <p:spPr>
          <a:xfrm>
            <a:off x="2716714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4B5AE6-53F3-EECC-D4B9-E9A79615CC74}"/>
              </a:ext>
            </a:extLst>
          </p:cNvPr>
          <p:cNvSpPr/>
          <p:nvPr/>
        </p:nvSpPr>
        <p:spPr>
          <a:xfrm>
            <a:off x="4441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4783D144-23E5-FD1F-FF23-575BBB4BCC1A}"/>
              </a:ext>
            </a:extLst>
          </p:cNvPr>
          <p:cNvCxnSpPr>
            <a:cxnSpLocks/>
            <a:stCxn id="4" idx="0"/>
            <a:endCxn id="29" idx="2"/>
          </p:cNvCxnSpPr>
          <p:nvPr/>
        </p:nvCxnSpPr>
        <p:spPr>
          <a:xfrm rot="16200000" flipV="1">
            <a:off x="434049" y="1651489"/>
            <a:ext cx="2434944" cy="16920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FC9134E1-7CEC-CB24-CA1A-16454ECAC087}"/>
              </a:ext>
            </a:extLst>
          </p:cNvPr>
          <p:cNvCxnSpPr>
            <a:stCxn id="4" idx="0"/>
            <a:endCxn id="30" idx="2"/>
          </p:cNvCxnSpPr>
          <p:nvPr/>
        </p:nvCxnSpPr>
        <p:spPr>
          <a:xfrm rot="16200000" flipV="1">
            <a:off x="973899" y="2191339"/>
            <a:ext cx="2434944" cy="6123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1593A6E8-D5AF-FAB0-E274-4E4F09807ED6}"/>
              </a:ext>
            </a:extLst>
          </p:cNvPr>
          <p:cNvCxnSpPr>
            <a:cxnSpLocks/>
            <a:stCxn id="4" idx="0"/>
            <a:endCxn id="31" idx="2"/>
          </p:cNvCxnSpPr>
          <p:nvPr/>
        </p:nvCxnSpPr>
        <p:spPr>
          <a:xfrm rot="5400000" flipH="1" flipV="1">
            <a:off x="1407647" y="2369900"/>
            <a:ext cx="2434944" cy="255189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8AEFF44-8367-2376-FEFB-A8968DCBAAB7}"/>
              </a:ext>
            </a:extLst>
          </p:cNvPr>
          <p:cNvCxnSpPr>
            <a:cxnSpLocks/>
            <a:stCxn id="4" idx="0"/>
            <a:endCxn id="32" idx="2"/>
          </p:cNvCxnSpPr>
          <p:nvPr/>
        </p:nvCxnSpPr>
        <p:spPr>
          <a:xfrm rot="5400000" flipH="1" flipV="1">
            <a:off x="2270048" y="1507499"/>
            <a:ext cx="2434944" cy="1979991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B659E3F9-C178-EF79-66DC-8E34C41DEAFF}"/>
              </a:ext>
            </a:extLst>
          </p:cNvPr>
          <p:cNvSpPr/>
          <p:nvPr/>
        </p:nvSpPr>
        <p:spPr>
          <a:xfrm>
            <a:off x="1776001" y="2490830"/>
            <a:ext cx="721016" cy="216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BD064C-FC4A-14A5-C079-0F9868C28270}"/>
              </a:ext>
            </a:extLst>
          </p:cNvPr>
          <p:cNvSpPr/>
          <p:nvPr/>
        </p:nvSpPr>
        <p:spPr>
          <a:xfrm>
            <a:off x="2497017" y="2490830"/>
            <a:ext cx="721016" cy="216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70068FE-6D15-D727-9887-03D7677C4A54}"/>
              </a:ext>
            </a:extLst>
          </p:cNvPr>
          <p:cNvSpPr txBox="1"/>
          <p:nvPr/>
        </p:nvSpPr>
        <p:spPr>
          <a:xfrm>
            <a:off x="6130116" y="941189"/>
            <a:ext cx="2120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GPU MEMORY</a:t>
            </a:r>
            <a:endParaRPr lang="en-BE" sz="2400" dirty="0">
              <a:solidFill>
                <a:schemeClr val="bg1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69255D5-177C-736F-DB94-DCCB1930E47D}"/>
              </a:ext>
            </a:extLst>
          </p:cNvPr>
          <p:cNvSpPr txBox="1"/>
          <p:nvPr/>
        </p:nvSpPr>
        <p:spPr>
          <a:xfrm>
            <a:off x="3253376" y="2346947"/>
            <a:ext cx="102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Cache</a:t>
            </a:r>
            <a:endParaRPr lang="en-BE" sz="2400" dirty="0">
              <a:solidFill>
                <a:schemeClr val="bg1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880BE0F-833B-5B5B-845B-2209D26980F2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 – Importance of memory locality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95101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EF25645-15CE-5DAD-DF3F-1DDD9A06C717}"/>
              </a:ext>
            </a:extLst>
          </p:cNvPr>
          <p:cNvSpPr/>
          <p:nvPr/>
        </p:nvSpPr>
        <p:spPr>
          <a:xfrm>
            <a:off x="3220564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728A122C-261C-0359-90EF-DF25C1CAC413}"/>
              </a:ext>
            </a:extLst>
          </p:cNvPr>
          <p:cNvSpPr/>
          <p:nvPr/>
        </p:nvSpPr>
        <p:spPr>
          <a:xfrm rot="10800000">
            <a:off x="1777017" y="4926430"/>
            <a:ext cx="1441016" cy="1168107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910FC38F-5B07-95B3-A92E-F7B8E529DA78}"/>
              </a:ext>
            </a:extLst>
          </p:cNvPr>
          <p:cNvSpPr/>
          <p:nvPr/>
        </p:nvSpPr>
        <p:spPr>
          <a:xfrm rot="3714800">
            <a:off x="1258231" y="3395705"/>
            <a:ext cx="1362286" cy="1163334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8D60F3DB-E08E-AC72-B253-F3FF9C1DD78A}"/>
              </a:ext>
            </a:extLst>
          </p:cNvPr>
          <p:cNvSpPr/>
          <p:nvPr/>
        </p:nvSpPr>
        <p:spPr>
          <a:xfrm rot="11080327">
            <a:off x="2503737" y="3778035"/>
            <a:ext cx="1592826" cy="1085329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41F827F-682B-5FDC-D3C7-E0F2CC449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920" y="1986967"/>
            <a:ext cx="4325079" cy="4322032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5925E08-05A2-2FB9-04D5-5CB4D6255523}"/>
              </a:ext>
            </a:extLst>
          </p:cNvPr>
          <p:cNvSpPr/>
          <p:nvPr/>
        </p:nvSpPr>
        <p:spPr>
          <a:xfrm>
            <a:off x="1777017" y="3714966"/>
            <a:ext cx="1441016" cy="1168107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64C74-86F1-F19C-B13A-242DFB306D3E}"/>
              </a:ext>
            </a:extLst>
          </p:cNvPr>
          <p:cNvSpPr txBox="1"/>
          <p:nvPr/>
        </p:nvSpPr>
        <p:spPr>
          <a:xfrm>
            <a:off x="2305854" y="43443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42</a:t>
            </a:r>
            <a:endParaRPr lang="en-B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531E2-8200-E75C-4D30-33705CA75B24}"/>
              </a:ext>
            </a:extLst>
          </p:cNvPr>
          <p:cNvSpPr txBox="1"/>
          <p:nvPr/>
        </p:nvSpPr>
        <p:spPr>
          <a:xfrm>
            <a:off x="3097601" y="4005770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68</a:t>
            </a:r>
            <a:endParaRPr lang="en-B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76A6E-6C9E-0ABB-9942-73F43B165F19}"/>
              </a:ext>
            </a:extLst>
          </p:cNvPr>
          <p:cNvSpPr txBox="1"/>
          <p:nvPr/>
        </p:nvSpPr>
        <p:spPr>
          <a:xfrm>
            <a:off x="2261858" y="5171930"/>
            <a:ext cx="52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115</a:t>
            </a:r>
            <a:endParaRPr lang="en-B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E265C0-4B4E-0333-95A6-1D14D9A6241B}"/>
              </a:ext>
            </a:extLst>
          </p:cNvPr>
          <p:cNvSpPr txBox="1"/>
          <p:nvPr/>
        </p:nvSpPr>
        <p:spPr>
          <a:xfrm>
            <a:off x="1573816" y="39242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</a:t>
            </a:r>
            <a:endParaRPr lang="en-BE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8249A-785B-D679-AC71-DCC9449E2E58}"/>
              </a:ext>
            </a:extLst>
          </p:cNvPr>
          <p:cNvSpPr/>
          <p:nvPr/>
        </p:nvSpPr>
        <p:spPr>
          <a:xfrm>
            <a:off x="33650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BEE76-EF5D-DFA3-0E9C-AB159FA1163F}"/>
              </a:ext>
            </a:extLst>
          </p:cNvPr>
          <p:cNvSpPr/>
          <p:nvPr/>
        </p:nvSpPr>
        <p:spPr>
          <a:xfrm>
            <a:off x="105751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DC4B4-287A-8A4F-D373-3B7A5E3994AA}"/>
              </a:ext>
            </a:extLst>
          </p:cNvPr>
          <p:cNvSpPr/>
          <p:nvPr/>
        </p:nvSpPr>
        <p:spPr>
          <a:xfrm>
            <a:off x="177853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16E62-FFD7-750D-2797-912A7DFB85C5}"/>
              </a:ext>
            </a:extLst>
          </p:cNvPr>
          <p:cNvSpPr/>
          <p:nvPr/>
        </p:nvSpPr>
        <p:spPr>
          <a:xfrm>
            <a:off x="2499548" y="1064022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67A54F-1D16-76CE-FDF9-DF7349F87C57}"/>
              </a:ext>
            </a:extLst>
          </p:cNvPr>
          <p:cNvSpPr/>
          <p:nvPr/>
        </p:nvSpPr>
        <p:spPr>
          <a:xfrm>
            <a:off x="394158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A19700-32BF-556D-9AF4-2771458FEE8C}"/>
              </a:ext>
            </a:extLst>
          </p:cNvPr>
          <p:cNvSpPr/>
          <p:nvPr/>
        </p:nvSpPr>
        <p:spPr>
          <a:xfrm>
            <a:off x="466259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ABD9AC-DB33-AF6E-9BAC-18E110E8FFD2}"/>
              </a:ext>
            </a:extLst>
          </p:cNvPr>
          <p:cNvSpPr/>
          <p:nvPr/>
        </p:nvSpPr>
        <p:spPr>
          <a:xfrm>
            <a:off x="538361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9A8F61-3515-1162-C4C2-477D2DDC1A87}"/>
              </a:ext>
            </a:extLst>
          </p:cNvPr>
          <p:cNvSpPr/>
          <p:nvPr/>
        </p:nvSpPr>
        <p:spPr>
          <a:xfrm>
            <a:off x="769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28D717-D91F-A638-2650-520BB1F54ED2}"/>
              </a:ext>
            </a:extLst>
          </p:cNvPr>
          <p:cNvSpPr/>
          <p:nvPr/>
        </p:nvSpPr>
        <p:spPr>
          <a:xfrm>
            <a:off x="18492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1B5F15-F349-5CFC-873B-F0B9E1E2C3BE}"/>
              </a:ext>
            </a:extLst>
          </p:cNvPr>
          <p:cNvSpPr/>
          <p:nvPr/>
        </p:nvSpPr>
        <p:spPr>
          <a:xfrm>
            <a:off x="2716714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4B5AE6-53F3-EECC-D4B9-E9A79615CC74}"/>
              </a:ext>
            </a:extLst>
          </p:cNvPr>
          <p:cNvSpPr/>
          <p:nvPr/>
        </p:nvSpPr>
        <p:spPr>
          <a:xfrm>
            <a:off x="4441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4783D144-23E5-FD1F-FF23-575BBB4BCC1A}"/>
              </a:ext>
            </a:extLst>
          </p:cNvPr>
          <p:cNvCxnSpPr>
            <a:cxnSpLocks/>
            <a:stCxn id="4" idx="0"/>
            <a:endCxn id="29" idx="2"/>
          </p:cNvCxnSpPr>
          <p:nvPr/>
        </p:nvCxnSpPr>
        <p:spPr>
          <a:xfrm rot="16200000" flipV="1">
            <a:off x="434049" y="1651489"/>
            <a:ext cx="2434944" cy="16920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FC9134E1-7CEC-CB24-CA1A-16454ECAC087}"/>
              </a:ext>
            </a:extLst>
          </p:cNvPr>
          <p:cNvCxnSpPr>
            <a:stCxn id="4" idx="0"/>
            <a:endCxn id="30" idx="2"/>
          </p:cNvCxnSpPr>
          <p:nvPr/>
        </p:nvCxnSpPr>
        <p:spPr>
          <a:xfrm rot="16200000" flipV="1">
            <a:off x="973899" y="2191339"/>
            <a:ext cx="2434944" cy="6123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1593A6E8-D5AF-FAB0-E274-4E4F09807ED6}"/>
              </a:ext>
            </a:extLst>
          </p:cNvPr>
          <p:cNvCxnSpPr>
            <a:cxnSpLocks/>
            <a:stCxn id="4" idx="0"/>
            <a:endCxn id="31" idx="2"/>
          </p:cNvCxnSpPr>
          <p:nvPr/>
        </p:nvCxnSpPr>
        <p:spPr>
          <a:xfrm rot="5400000" flipH="1" flipV="1">
            <a:off x="1407647" y="2369900"/>
            <a:ext cx="2434944" cy="255189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8AEFF44-8367-2376-FEFB-A8968DCBAAB7}"/>
              </a:ext>
            </a:extLst>
          </p:cNvPr>
          <p:cNvCxnSpPr>
            <a:cxnSpLocks/>
            <a:stCxn id="4" idx="0"/>
            <a:endCxn id="32" idx="2"/>
          </p:cNvCxnSpPr>
          <p:nvPr/>
        </p:nvCxnSpPr>
        <p:spPr>
          <a:xfrm rot="5400000" flipH="1" flipV="1">
            <a:off x="2270048" y="1507499"/>
            <a:ext cx="2434944" cy="1979991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B659E3F9-C178-EF79-66DC-8E34C41DEAFF}"/>
              </a:ext>
            </a:extLst>
          </p:cNvPr>
          <p:cNvSpPr/>
          <p:nvPr/>
        </p:nvSpPr>
        <p:spPr>
          <a:xfrm>
            <a:off x="1776001" y="2490830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BD064C-FC4A-14A5-C079-0F9868C28270}"/>
              </a:ext>
            </a:extLst>
          </p:cNvPr>
          <p:cNvSpPr/>
          <p:nvPr/>
        </p:nvSpPr>
        <p:spPr>
          <a:xfrm>
            <a:off x="2497017" y="2490830"/>
            <a:ext cx="721016" cy="216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69255D5-177C-736F-DB94-DCCB1930E47D}"/>
              </a:ext>
            </a:extLst>
          </p:cNvPr>
          <p:cNvSpPr txBox="1"/>
          <p:nvPr/>
        </p:nvSpPr>
        <p:spPr>
          <a:xfrm>
            <a:off x="3253376" y="2346947"/>
            <a:ext cx="102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Cache</a:t>
            </a:r>
            <a:endParaRPr lang="en-BE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AFE120-AAD7-F3BF-8D5F-98003D3A1F4E}"/>
              </a:ext>
            </a:extLst>
          </p:cNvPr>
          <p:cNvSpPr/>
          <p:nvPr/>
        </p:nvSpPr>
        <p:spPr>
          <a:xfrm>
            <a:off x="1993167" y="2490829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560DE5-C250-D0A9-2A8B-11B3DB0647D8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 – Importance of memory locality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B39FDA-66BB-8A3B-90B3-E822D7DA8C15}"/>
              </a:ext>
            </a:extLst>
          </p:cNvPr>
          <p:cNvSpPr txBox="1"/>
          <p:nvPr/>
        </p:nvSpPr>
        <p:spPr>
          <a:xfrm>
            <a:off x="6130116" y="941189"/>
            <a:ext cx="2120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GPU MEMORY</a:t>
            </a:r>
            <a:endParaRPr lang="en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53383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2FBEE76-EF5D-DFA3-0E9C-AB159FA1163F}"/>
              </a:ext>
            </a:extLst>
          </p:cNvPr>
          <p:cNvSpPr/>
          <p:nvPr/>
        </p:nvSpPr>
        <p:spPr>
          <a:xfrm>
            <a:off x="105751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F25645-15CE-5DAD-DF3F-1DDD9A06C717}"/>
              </a:ext>
            </a:extLst>
          </p:cNvPr>
          <p:cNvSpPr/>
          <p:nvPr/>
        </p:nvSpPr>
        <p:spPr>
          <a:xfrm>
            <a:off x="3220564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728A122C-261C-0359-90EF-DF25C1CAC413}"/>
              </a:ext>
            </a:extLst>
          </p:cNvPr>
          <p:cNvSpPr/>
          <p:nvPr/>
        </p:nvSpPr>
        <p:spPr>
          <a:xfrm rot="10800000">
            <a:off x="1777017" y="4926430"/>
            <a:ext cx="1441016" cy="1168107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910FC38F-5B07-95B3-A92E-F7B8E529DA78}"/>
              </a:ext>
            </a:extLst>
          </p:cNvPr>
          <p:cNvSpPr/>
          <p:nvPr/>
        </p:nvSpPr>
        <p:spPr>
          <a:xfrm rot="3714800">
            <a:off x="1258231" y="3395705"/>
            <a:ext cx="1362286" cy="1163334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8D60F3DB-E08E-AC72-B253-F3FF9C1DD78A}"/>
              </a:ext>
            </a:extLst>
          </p:cNvPr>
          <p:cNvSpPr/>
          <p:nvPr/>
        </p:nvSpPr>
        <p:spPr>
          <a:xfrm rot="11080327">
            <a:off x="2503737" y="3778035"/>
            <a:ext cx="1592826" cy="1085329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41F827F-682B-5FDC-D3C7-E0F2CC449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920" y="1986967"/>
            <a:ext cx="4325079" cy="4322032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5925E08-05A2-2FB9-04D5-5CB4D6255523}"/>
              </a:ext>
            </a:extLst>
          </p:cNvPr>
          <p:cNvSpPr/>
          <p:nvPr/>
        </p:nvSpPr>
        <p:spPr>
          <a:xfrm>
            <a:off x="1777017" y="3714966"/>
            <a:ext cx="1441016" cy="1168107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64C74-86F1-F19C-B13A-242DFB306D3E}"/>
              </a:ext>
            </a:extLst>
          </p:cNvPr>
          <p:cNvSpPr txBox="1"/>
          <p:nvPr/>
        </p:nvSpPr>
        <p:spPr>
          <a:xfrm>
            <a:off x="2305854" y="43443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42</a:t>
            </a:r>
            <a:endParaRPr lang="en-B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531E2-8200-E75C-4D30-33705CA75B24}"/>
              </a:ext>
            </a:extLst>
          </p:cNvPr>
          <p:cNvSpPr txBox="1"/>
          <p:nvPr/>
        </p:nvSpPr>
        <p:spPr>
          <a:xfrm>
            <a:off x="3097601" y="4005770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68</a:t>
            </a:r>
            <a:endParaRPr lang="en-B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76A6E-6C9E-0ABB-9942-73F43B165F19}"/>
              </a:ext>
            </a:extLst>
          </p:cNvPr>
          <p:cNvSpPr txBox="1"/>
          <p:nvPr/>
        </p:nvSpPr>
        <p:spPr>
          <a:xfrm>
            <a:off x="2261858" y="5171930"/>
            <a:ext cx="52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115</a:t>
            </a:r>
            <a:endParaRPr lang="en-B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E265C0-4B4E-0333-95A6-1D14D9A6241B}"/>
              </a:ext>
            </a:extLst>
          </p:cNvPr>
          <p:cNvSpPr txBox="1"/>
          <p:nvPr/>
        </p:nvSpPr>
        <p:spPr>
          <a:xfrm>
            <a:off x="1573816" y="39242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</a:t>
            </a:r>
            <a:endParaRPr lang="en-BE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8249A-785B-D679-AC71-DCC9449E2E58}"/>
              </a:ext>
            </a:extLst>
          </p:cNvPr>
          <p:cNvSpPr/>
          <p:nvPr/>
        </p:nvSpPr>
        <p:spPr>
          <a:xfrm>
            <a:off x="336500" y="1064022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DC4B4-287A-8A4F-D373-3B7A5E3994AA}"/>
              </a:ext>
            </a:extLst>
          </p:cNvPr>
          <p:cNvSpPr/>
          <p:nvPr/>
        </p:nvSpPr>
        <p:spPr>
          <a:xfrm>
            <a:off x="177853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16E62-FFD7-750D-2797-912A7DFB85C5}"/>
              </a:ext>
            </a:extLst>
          </p:cNvPr>
          <p:cNvSpPr/>
          <p:nvPr/>
        </p:nvSpPr>
        <p:spPr>
          <a:xfrm>
            <a:off x="2499548" y="1064022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67A54F-1D16-76CE-FDF9-DF7349F87C57}"/>
              </a:ext>
            </a:extLst>
          </p:cNvPr>
          <p:cNvSpPr/>
          <p:nvPr/>
        </p:nvSpPr>
        <p:spPr>
          <a:xfrm>
            <a:off x="394158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A19700-32BF-556D-9AF4-2771458FEE8C}"/>
              </a:ext>
            </a:extLst>
          </p:cNvPr>
          <p:cNvSpPr/>
          <p:nvPr/>
        </p:nvSpPr>
        <p:spPr>
          <a:xfrm>
            <a:off x="466259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ABD9AC-DB33-AF6E-9BAC-18E110E8FFD2}"/>
              </a:ext>
            </a:extLst>
          </p:cNvPr>
          <p:cNvSpPr/>
          <p:nvPr/>
        </p:nvSpPr>
        <p:spPr>
          <a:xfrm>
            <a:off x="538361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9A8F61-3515-1162-C4C2-477D2DDC1A87}"/>
              </a:ext>
            </a:extLst>
          </p:cNvPr>
          <p:cNvSpPr/>
          <p:nvPr/>
        </p:nvSpPr>
        <p:spPr>
          <a:xfrm>
            <a:off x="769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28D717-D91F-A638-2650-520BB1F54ED2}"/>
              </a:ext>
            </a:extLst>
          </p:cNvPr>
          <p:cNvSpPr/>
          <p:nvPr/>
        </p:nvSpPr>
        <p:spPr>
          <a:xfrm>
            <a:off x="18492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1B5F15-F349-5CFC-873B-F0B9E1E2C3BE}"/>
              </a:ext>
            </a:extLst>
          </p:cNvPr>
          <p:cNvSpPr/>
          <p:nvPr/>
        </p:nvSpPr>
        <p:spPr>
          <a:xfrm>
            <a:off x="2716714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4B5AE6-53F3-EECC-D4B9-E9A79615CC74}"/>
              </a:ext>
            </a:extLst>
          </p:cNvPr>
          <p:cNvSpPr/>
          <p:nvPr/>
        </p:nvSpPr>
        <p:spPr>
          <a:xfrm>
            <a:off x="4441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4783D144-23E5-FD1F-FF23-575BBB4BCC1A}"/>
              </a:ext>
            </a:extLst>
          </p:cNvPr>
          <p:cNvCxnSpPr>
            <a:cxnSpLocks/>
            <a:stCxn id="4" idx="0"/>
            <a:endCxn id="29" idx="2"/>
          </p:cNvCxnSpPr>
          <p:nvPr/>
        </p:nvCxnSpPr>
        <p:spPr>
          <a:xfrm rot="16200000" flipV="1">
            <a:off x="434049" y="1651489"/>
            <a:ext cx="2434944" cy="16920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FC9134E1-7CEC-CB24-CA1A-16454ECAC087}"/>
              </a:ext>
            </a:extLst>
          </p:cNvPr>
          <p:cNvCxnSpPr>
            <a:stCxn id="4" idx="0"/>
            <a:endCxn id="30" idx="2"/>
          </p:cNvCxnSpPr>
          <p:nvPr/>
        </p:nvCxnSpPr>
        <p:spPr>
          <a:xfrm rot="16200000" flipV="1">
            <a:off x="973899" y="2191339"/>
            <a:ext cx="2434944" cy="6123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1593A6E8-D5AF-FAB0-E274-4E4F09807ED6}"/>
              </a:ext>
            </a:extLst>
          </p:cNvPr>
          <p:cNvCxnSpPr>
            <a:cxnSpLocks/>
            <a:stCxn id="4" idx="0"/>
            <a:endCxn id="31" idx="2"/>
          </p:cNvCxnSpPr>
          <p:nvPr/>
        </p:nvCxnSpPr>
        <p:spPr>
          <a:xfrm rot="5400000" flipH="1" flipV="1">
            <a:off x="1407647" y="2369900"/>
            <a:ext cx="2434944" cy="255189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8AEFF44-8367-2376-FEFB-A8968DCBAAB7}"/>
              </a:ext>
            </a:extLst>
          </p:cNvPr>
          <p:cNvCxnSpPr>
            <a:cxnSpLocks/>
            <a:stCxn id="4" idx="0"/>
            <a:endCxn id="32" idx="2"/>
          </p:cNvCxnSpPr>
          <p:nvPr/>
        </p:nvCxnSpPr>
        <p:spPr>
          <a:xfrm rot="5400000" flipH="1" flipV="1">
            <a:off x="2270048" y="1507499"/>
            <a:ext cx="2434944" cy="1979991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B659E3F9-C178-EF79-66DC-8E34C41DEAFF}"/>
              </a:ext>
            </a:extLst>
          </p:cNvPr>
          <p:cNvSpPr/>
          <p:nvPr/>
        </p:nvSpPr>
        <p:spPr>
          <a:xfrm>
            <a:off x="1776001" y="2490830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BD064C-FC4A-14A5-C079-0F9868C28270}"/>
              </a:ext>
            </a:extLst>
          </p:cNvPr>
          <p:cNvSpPr/>
          <p:nvPr/>
        </p:nvSpPr>
        <p:spPr>
          <a:xfrm>
            <a:off x="2497017" y="2490830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69255D5-177C-736F-DB94-DCCB1930E47D}"/>
              </a:ext>
            </a:extLst>
          </p:cNvPr>
          <p:cNvSpPr txBox="1"/>
          <p:nvPr/>
        </p:nvSpPr>
        <p:spPr>
          <a:xfrm>
            <a:off x="3253376" y="2346947"/>
            <a:ext cx="102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Cache</a:t>
            </a:r>
            <a:endParaRPr lang="en-BE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CBB301-B159-3121-4889-A837E741F2BC}"/>
              </a:ext>
            </a:extLst>
          </p:cNvPr>
          <p:cNvSpPr/>
          <p:nvPr/>
        </p:nvSpPr>
        <p:spPr>
          <a:xfrm>
            <a:off x="1993167" y="2490829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4FDDFD-2EAE-E8E4-C104-09642DA64E88}"/>
              </a:ext>
            </a:extLst>
          </p:cNvPr>
          <p:cNvSpPr/>
          <p:nvPr/>
        </p:nvSpPr>
        <p:spPr>
          <a:xfrm>
            <a:off x="2930542" y="2491454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7E4D3-6A37-F088-D8BE-9F6A3F0FDCF9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 – Importance of memory locality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534C7-5D66-E4CC-1A9E-BF9953ED66F5}"/>
              </a:ext>
            </a:extLst>
          </p:cNvPr>
          <p:cNvSpPr txBox="1"/>
          <p:nvPr/>
        </p:nvSpPr>
        <p:spPr>
          <a:xfrm>
            <a:off x="6130116" y="941189"/>
            <a:ext cx="2120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GPU MEMORY</a:t>
            </a:r>
            <a:endParaRPr lang="en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92514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DA19700-32BF-556D-9AF4-2771458FEE8C}"/>
              </a:ext>
            </a:extLst>
          </p:cNvPr>
          <p:cNvSpPr/>
          <p:nvPr/>
        </p:nvSpPr>
        <p:spPr>
          <a:xfrm>
            <a:off x="466259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BEE76-EF5D-DFA3-0E9C-AB159FA1163F}"/>
              </a:ext>
            </a:extLst>
          </p:cNvPr>
          <p:cNvSpPr/>
          <p:nvPr/>
        </p:nvSpPr>
        <p:spPr>
          <a:xfrm>
            <a:off x="105751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F25645-15CE-5DAD-DF3F-1DDD9A06C717}"/>
              </a:ext>
            </a:extLst>
          </p:cNvPr>
          <p:cNvSpPr/>
          <p:nvPr/>
        </p:nvSpPr>
        <p:spPr>
          <a:xfrm>
            <a:off x="3220564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728A122C-261C-0359-90EF-DF25C1CAC413}"/>
              </a:ext>
            </a:extLst>
          </p:cNvPr>
          <p:cNvSpPr/>
          <p:nvPr/>
        </p:nvSpPr>
        <p:spPr>
          <a:xfrm rot="10800000">
            <a:off x="1777017" y="4926430"/>
            <a:ext cx="1441016" cy="1168107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910FC38F-5B07-95B3-A92E-F7B8E529DA78}"/>
              </a:ext>
            </a:extLst>
          </p:cNvPr>
          <p:cNvSpPr/>
          <p:nvPr/>
        </p:nvSpPr>
        <p:spPr>
          <a:xfrm rot="3714800">
            <a:off x="1258231" y="3395705"/>
            <a:ext cx="1362286" cy="1163334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8D60F3DB-E08E-AC72-B253-F3FF9C1DD78A}"/>
              </a:ext>
            </a:extLst>
          </p:cNvPr>
          <p:cNvSpPr/>
          <p:nvPr/>
        </p:nvSpPr>
        <p:spPr>
          <a:xfrm rot="11080327">
            <a:off x="2503737" y="3778035"/>
            <a:ext cx="1592826" cy="1085329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41F827F-682B-5FDC-D3C7-E0F2CC449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920" y="1986967"/>
            <a:ext cx="4325079" cy="4322032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5925E08-05A2-2FB9-04D5-5CB4D6255523}"/>
              </a:ext>
            </a:extLst>
          </p:cNvPr>
          <p:cNvSpPr/>
          <p:nvPr/>
        </p:nvSpPr>
        <p:spPr>
          <a:xfrm>
            <a:off x="1777017" y="3714966"/>
            <a:ext cx="1441016" cy="1168107"/>
          </a:xfrm>
          <a:prstGeom prst="triangle">
            <a:avLst/>
          </a:prstGeom>
          <a:solidFill>
            <a:schemeClr val="bg1"/>
          </a:solidFill>
          <a:ln w="19050" cap="rnd">
            <a:solidFill>
              <a:schemeClr val="accent1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64C74-86F1-F19C-B13A-242DFB306D3E}"/>
              </a:ext>
            </a:extLst>
          </p:cNvPr>
          <p:cNvSpPr txBox="1"/>
          <p:nvPr/>
        </p:nvSpPr>
        <p:spPr>
          <a:xfrm>
            <a:off x="2305854" y="43443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42</a:t>
            </a:r>
            <a:endParaRPr lang="en-B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531E2-8200-E75C-4D30-33705CA75B24}"/>
              </a:ext>
            </a:extLst>
          </p:cNvPr>
          <p:cNvSpPr txBox="1"/>
          <p:nvPr/>
        </p:nvSpPr>
        <p:spPr>
          <a:xfrm>
            <a:off x="3097601" y="4005770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68</a:t>
            </a:r>
            <a:endParaRPr lang="en-B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76A6E-6C9E-0ABB-9942-73F43B165F19}"/>
              </a:ext>
            </a:extLst>
          </p:cNvPr>
          <p:cNvSpPr txBox="1"/>
          <p:nvPr/>
        </p:nvSpPr>
        <p:spPr>
          <a:xfrm>
            <a:off x="2261858" y="5171930"/>
            <a:ext cx="52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115</a:t>
            </a:r>
            <a:endParaRPr lang="en-B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E265C0-4B4E-0333-95A6-1D14D9A6241B}"/>
              </a:ext>
            </a:extLst>
          </p:cNvPr>
          <p:cNvSpPr txBox="1"/>
          <p:nvPr/>
        </p:nvSpPr>
        <p:spPr>
          <a:xfrm>
            <a:off x="1573816" y="39242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</a:t>
            </a:r>
            <a:endParaRPr lang="en-BE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8249A-785B-D679-AC71-DCC9449E2E58}"/>
              </a:ext>
            </a:extLst>
          </p:cNvPr>
          <p:cNvSpPr/>
          <p:nvPr/>
        </p:nvSpPr>
        <p:spPr>
          <a:xfrm>
            <a:off x="336500" y="1064022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DC4B4-287A-8A4F-D373-3B7A5E3994AA}"/>
              </a:ext>
            </a:extLst>
          </p:cNvPr>
          <p:cNvSpPr/>
          <p:nvPr/>
        </p:nvSpPr>
        <p:spPr>
          <a:xfrm>
            <a:off x="177853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16E62-FFD7-750D-2797-912A7DFB85C5}"/>
              </a:ext>
            </a:extLst>
          </p:cNvPr>
          <p:cNvSpPr/>
          <p:nvPr/>
        </p:nvSpPr>
        <p:spPr>
          <a:xfrm>
            <a:off x="2499548" y="1064022"/>
            <a:ext cx="721016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67A54F-1D16-76CE-FDF9-DF7349F87C57}"/>
              </a:ext>
            </a:extLst>
          </p:cNvPr>
          <p:cNvSpPr/>
          <p:nvPr/>
        </p:nvSpPr>
        <p:spPr>
          <a:xfrm>
            <a:off x="3941580" y="1064022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ABD9AC-DB33-AF6E-9BAC-18E110E8FFD2}"/>
              </a:ext>
            </a:extLst>
          </p:cNvPr>
          <p:cNvSpPr/>
          <p:nvPr/>
        </p:nvSpPr>
        <p:spPr>
          <a:xfrm>
            <a:off x="538361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9A8F61-3515-1162-C4C2-477D2DDC1A87}"/>
              </a:ext>
            </a:extLst>
          </p:cNvPr>
          <p:cNvSpPr/>
          <p:nvPr/>
        </p:nvSpPr>
        <p:spPr>
          <a:xfrm>
            <a:off x="769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28D717-D91F-A638-2650-520BB1F54ED2}"/>
              </a:ext>
            </a:extLst>
          </p:cNvPr>
          <p:cNvSpPr/>
          <p:nvPr/>
        </p:nvSpPr>
        <p:spPr>
          <a:xfrm>
            <a:off x="18492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1B5F15-F349-5CFC-873B-F0B9E1E2C3BE}"/>
              </a:ext>
            </a:extLst>
          </p:cNvPr>
          <p:cNvSpPr/>
          <p:nvPr/>
        </p:nvSpPr>
        <p:spPr>
          <a:xfrm>
            <a:off x="2716714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4B5AE6-53F3-EECC-D4B9-E9A79615CC74}"/>
              </a:ext>
            </a:extLst>
          </p:cNvPr>
          <p:cNvSpPr/>
          <p:nvPr/>
        </p:nvSpPr>
        <p:spPr>
          <a:xfrm>
            <a:off x="4441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4783D144-23E5-FD1F-FF23-575BBB4BCC1A}"/>
              </a:ext>
            </a:extLst>
          </p:cNvPr>
          <p:cNvCxnSpPr>
            <a:cxnSpLocks/>
            <a:stCxn id="4" idx="0"/>
            <a:endCxn id="29" idx="2"/>
          </p:cNvCxnSpPr>
          <p:nvPr/>
        </p:nvCxnSpPr>
        <p:spPr>
          <a:xfrm rot="16200000" flipV="1">
            <a:off x="434049" y="1651489"/>
            <a:ext cx="2434944" cy="16920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FC9134E1-7CEC-CB24-CA1A-16454ECAC087}"/>
              </a:ext>
            </a:extLst>
          </p:cNvPr>
          <p:cNvCxnSpPr>
            <a:stCxn id="4" idx="0"/>
            <a:endCxn id="30" idx="2"/>
          </p:cNvCxnSpPr>
          <p:nvPr/>
        </p:nvCxnSpPr>
        <p:spPr>
          <a:xfrm rot="16200000" flipV="1">
            <a:off x="973899" y="2191339"/>
            <a:ext cx="2434944" cy="6123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1593A6E8-D5AF-FAB0-E274-4E4F09807ED6}"/>
              </a:ext>
            </a:extLst>
          </p:cNvPr>
          <p:cNvCxnSpPr>
            <a:cxnSpLocks/>
            <a:stCxn id="4" idx="0"/>
            <a:endCxn id="31" idx="2"/>
          </p:cNvCxnSpPr>
          <p:nvPr/>
        </p:nvCxnSpPr>
        <p:spPr>
          <a:xfrm rot="5400000" flipH="1" flipV="1">
            <a:off x="1407647" y="2369900"/>
            <a:ext cx="2434944" cy="255189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8AEFF44-8367-2376-FEFB-A8968DCBAAB7}"/>
              </a:ext>
            </a:extLst>
          </p:cNvPr>
          <p:cNvCxnSpPr>
            <a:cxnSpLocks/>
            <a:stCxn id="4" idx="0"/>
            <a:endCxn id="32" idx="2"/>
          </p:cNvCxnSpPr>
          <p:nvPr/>
        </p:nvCxnSpPr>
        <p:spPr>
          <a:xfrm rot="5400000" flipH="1" flipV="1">
            <a:off x="2270048" y="1507499"/>
            <a:ext cx="2434944" cy="1979991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B659E3F9-C178-EF79-66DC-8E34C41DEAFF}"/>
              </a:ext>
            </a:extLst>
          </p:cNvPr>
          <p:cNvSpPr/>
          <p:nvPr/>
        </p:nvSpPr>
        <p:spPr>
          <a:xfrm>
            <a:off x="1776001" y="2490830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BD064C-FC4A-14A5-C079-0F9868C28270}"/>
              </a:ext>
            </a:extLst>
          </p:cNvPr>
          <p:cNvSpPr/>
          <p:nvPr/>
        </p:nvSpPr>
        <p:spPr>
          <a:xfrm>
            <a:off x="2497017" y="2490830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69255D5-177C-736F-DB94-DCCB1930E47D}"/>
              </a:ext>
            </a:extLst>
          </p:cNvPr>
          <p:cNvSpPr txBox="1"/>
          <p:nvPr/>
        </p:nvSpPr>
        <p:spPr>
          <a:xfrm>
            <a:off x="3253376" y="2346947"/>
            <a:ext cx="102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Cache</a:t>
            </a:r>
            <a:endParaRPr lang="en-BE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CBB301-B159-3121-4889-A837E741F2BC}"/>
              </a:ext>
            </a:extLst>
          </p:cNvPr>
          <p:cNvSpPr/>
          <p:nvPr/>
        </p:nvSpPr>
        <p:spPr>
          <a:xfrm>
            <a:off x="2283189" y="2490829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4FDDFD-2EAE-E8E4-C104-09642DA64E88}"/>
              </a:ext>
            </a:extLst>
          </p:cNvPr>
          <p:cNvSpPr/>
          <p:nvPr/>
        </p:nvSpPr>
        <p:spPr>
          <a:xfrm>
            <a:off x="2930542" y="2491454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238204-58B1-1BF1-4A38-F3A51A2EFA78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 – Importance of memory locality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72DB4C-9CC8-2149-D24F-703577BEF63B}"/>
              </a:ext>
            </a:extLst>
          </p:cNvPr>
          <p:cNvSpPr txBox="1"/>
          <p:nvPr/>
        </p:nvSpPr>
        <p:spPr>
          <a:xfrm>
            <a:off x="6130116" y="941189"/>
            <a:ext cx="2120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GPU MEMORY</a:t>
            </a:r>
            <a:endParaRPr lang="en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92868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DA19700-32BF-556D-9AF4-2771458FEE8C}"/>
              </a:ext>
            </a:extLst>
          </p:cNvPr>
          <p:cNvSpPr/>
          <p:nvPr/>
        </p:nvSpPr>
        <p:spPr>
          <a:xfrm>
            <a:off x="466259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BEE76-EF5D-DFA3-0E9C-AB159FA1163F}"/>
              </a:ext>
            </a:extLst>
          </p:cNvPr>
          <p:cNvSpPr/>
          <p:nvPr/>
        </p:nvSpPr>
        <p:spPr>
          <a:xfrm>
            <a:off x="105751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F25645-15CE-5DAD-DF3F-1DDD9A06C717}"/>
              </a:ext>
            </a:extLst>
          </p:cNvPr>
          <p:cNvSpPr/>
          <p:nvPr/>
        </p:nvSpPr>
        <p:spPr>
          <a:xfrm>
            <a:off x="3220564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728A122C-261C-0359-90EF-DF25C1CAC413}"/>
              </a:ext>
            </a:extLst>
          </p:cNvPr>
          <p:cNvSpPr/>
          <p:nvPr/>
        </p:nvSpPr>
        <p:spPr>
          <a:xfrm rot="10800000">
            <a:off x="1777017" y="4926430"/>
            <a:ext cx="1441016" cy="1168107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910FC38F-5B07-95B3-A92E-F7B8E529DA78}"/>
              </a:ext>
            </a:extLst>
          </p:cNvPr>
          <p:cNvSpPr/>
          <p:nvPr/>
        </p:nvSpPr>
        <p:spPr>
          <a:xfrm rot="3714800">
            <a:off x="1258231" y="3395705"/>
            <a:ext cx="1362286" cy="1163334"/>
          </a:xfrm>
          <a:prstGeom prst="triangle">
            <a:avLst/>
          </a:prstGeom>
          <a:solidFill>
            <a:schemeClr val="bg1"/>
          </a:solidFill>
          <a:ln w="19050" cap="rnd">
            <a:solidFill>
              <a:schemeClr val="accent1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8D60F3DB-E08E-AC72-B253-F3FF9C1DD78A}"/>
              </a:ext>
            </a:extLst>
          </p:cNvPr>
          <p:cNvSpPr/>
          <p:nvPr/>
        </p:nvSpPr>
        <p:spPr>
          <a:xfrm rot="11080327">
            <a:off x="2503737" y="3778035"/>
            <a:ext cx="1592826" cy="1085329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41F827F-682B-5FDC-D3C7-E0F2CC449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920" y="1986967"/>
            <a:ext cx="4325079" cy="4322032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5925E08-05A2-2FB9-04D5-5CB4D6255523}"/>
              </a:ext>
            </a:extLst>
          </p:cNvPr>
          <p:cNvSpPr/>
          <p:nvPr/>
        </p:nvSpPr>
        <p:spPr>
          <a:xfrm>
            <a:off x="1777017" y="3714966"/>
            <a:ext cx="1441016" cy="1168107"/>
          </a:xfrm>
          <a:prstGeom prst="triangle">
            <a:avLst/>
          </a:prstGeom>
          <a:solidFill>
            <a:schemeClr val="bg1"/>
          </a:solidFill>
          <a:ln w="19050" cap="rnd">
            <a:solidFill>
              <a:schemeClr val="accent1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64C74-86F1-F19C-B13A-242DFB306D3E}"/>
              </a:ext>
            </a:extLst>
          </p:cNvPr>
          <p:cNvSpPr txBox="1"/>
          <p:nvPr/>
        </p:nvSpPr>
        <p:spPr>
          <a:xfrm>
            <a:off x="2305854" y="43443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42</a:t>
            </a:r>
            <a:endParaRPr lang="en-B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531E2-8200-E75C-4D30-33705CA75B24}"/>
              </a:ext>
            </a:extLst>
          </p:cNvPr>
          <p:cNvSpPr txBox="1"/>
          <p:nvPr/>
        </p:nvSpPr>
        <p:spPr>
          <a:xfrm>
            <a:off x="3097601" y="4005770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68</a:t>
            </a:r>
            <a:endParaRPr lang="en-B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76A6E-6C9E-0ABB-9942-73F43B165F19}"/>
              </a:ext>
            </a:extLst>
          </p:cNvPr>
          <p:cNvSpPr txBox="1"/>
          <p:nvPr/>
        </p:nvSpPr>
        <p:spPr>
          <a:xfrm>
            <a:off x="2261858" y="5171930"/>
            <a:ext cx="52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115</a:t>
            </a:r>
            <a:endParaRPr lang="en-B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E265C0-4B4E-0333-95A6-1D14D9A6241B}"/>
              </a:ext>
            </a:extLst>
          </p:cNvPr>
          <p:cNvSpPr txBox="1"/>
          <p:nvPr/>
        </p:nvSpPr>
        <p:spPr>
          <a:xfrm>
            <a:off x="1573816" y="39242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</a:t>
            </a:r>
            <a:endParaRPr lang="en-BE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8249A-785B-D679-AC71-DCC9449E2E58}"/>
              </a:ext>
            </a:extLst>
          </p:cNvPr>
          <p:cNvSpPr/>
          <p:nvPr/>
        </p:nvSpPr>
        <p:spPr>
          <a:xfrm>
            <a:off x="336500" y="1064022"/>
            <a:ext cx="721016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DC4B4-287A-8A4F-D373-3B7A5E3994AA}"/>
              </a:ext>
            </a:extLst>
          </p:cNvPr>
          <p:cNvSpPr/>
          <p:nvPr/>
        </p:nvSpPr>
        <p:spPr>
          <a:xfrm>
            <a:off x="177853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16E62-FFD7-750D-2797-912A7DFB85C5}"/>
              </a:ext>
            </a:extLst>
          </p:cNvPr>
          <p:cNvSpPr/>
          <p:nvPr/>
        </p:nvSpPr>
        <p:spPr>
          <a:xfrm>
            <a:off x="2499548" y="1064022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67A54F-1D16-76CE-FDF9-DF7349F87C57}"/>
              </a:ext>
            </a:extLst>
          </p:cNvPr>
          <p:cNvSpPr/>
          <p:nvPr/>
        </p:nvSpPr>
        <p:spPr>
          <a:xfrm>
            <a:off x="3941580" y="1064022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ABD9AC-DB33-AF6E-9BAC-18E110E8FFD2}"/>
              </a:ext>
            </a:extLst>
          </p:cNvPr>
          <p:cNvSpPr/>
          <p:nvPr/>
        </p:nvSpPr>
        <p:spPr>
          <a:xfrm>
            <a:off x="538361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9A8F61-3515-1162-C4C2-477D2DDC1A87}"/>
              </a:ext>
            </a:extLst>
          </p:cNvPr>
          <p:cNvSpPr/>
          <p:nvPr/>
        </p:nvSpPr>
        <p:spPr>
          <a:xfrm>
            <a:off x="769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28D717-D91F-A638-2650-520BB1F54ED2}"/>
              </a:ext>
            </a:extLst>
          </p:cNvPr>
          <p:cNvSpPr/>
          <p:nvPr/>
        </p:nvSpPr>
        <p:spPr>
          <a:xfrm>
            <a:off x="18492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1B5F15-F349-5CFC-873B-F0B9E1E2C3BE}"/>
              </a:ext>
            </a:extLst>
          </p:cNvPr>
          <p:cNvSpPr/>
          <p:nvPr/>
        </p:nvSpPr>
        <p:spPr>
          <a:xfrm>
            <a:off x="2716714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4B5AE6-53F3-EECC-D4B9-E9A79615CC74}"/>
              </a:ext>
            </a:extLst>
          </p:cNvPr>
          <p:cNvSpPr/>
          <p:nvPr/>
        </p:nvSpPr>
        <p:spPr>
          <a:xfrm>
            <a:off x="4441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4783D144-23E5-FD1F-FF23-575BBB4BCC1A}"/>
              </a:ext>
            </a:extLst>
          </p:cNvPr>
          <p:cNvCxnSpPr>
            <a:cxnSpLocks/>
            <a:stCxn id="4" idx="0"/>
            <a:endCxn id="29" idx="2"/>
          </p:cNvCxnSpPr>
          <p:nvPr/>
        </p:nvCxnSpPr>
        <p:spPr>
          <a:xfrm rot="16200000" flipV="1">
            <a:off x="434049" y="1651489"/>
            <a:ext cx="2434944" cy="16920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FC9134E1-7CEC-CB24-CA1A-16454ECAC087}"/>
              </a:ext>
            </a:extLst>
          </p:cNvPr>
          <p:cNvCxnSpPr>
            <a:stCxn id="4" idx="0"/>
            <a:endCxn id="30" idx="2"/>
          </p:cNvCxnSpPr>
          <p:nvPr/>
        </p:nvCxnSpPr>
        <p:spPr>
          <a:xfrm rot="16200000" flipV="1">
            <a:off x="973899" y="2191339"/>
            <a:ext cx="2434944" cy="6123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1593A6E8-D5AF-FAB0-E274-4E4F09807ED6}"/>
              </a:ext>
            </a:extLst>
          </p:cNvPr>
          <p:cNvCxnSpPr>
            <a:cxnSpLocks/>
            <a:stCxn id="4" idx="0"/>
            <a:endCxn id="31" idx="2"/>
          </p:cNvCxnSpPr>
          <p:nvPr/>
        </p:nvCxnSpPr>
        <p:spPr>
          <a:xfrm rot="5400000" flipH="1" flipV="1">
            <a:off x="1407647" y="2369900"/>
            <a:ext cx="2434944" cy="255189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8AEFF44-8367-2376-FEFB-A8968DCBAAB7}"/>
              </a:ext>
            </a:extLst>
          </p:cNvPr>
          <p:cNvCxnSpPr>
            <a:cxnSpLocks/>
            <a:stCxn id="4" idx="0"/>
            <a:endCxn id="32" idx="2"/>
          </p:cNvCxnSpPr>
          <p:nvPr/>
        </p:nvCxnSpPr>
        <p:spPr>
          <a:xfrm rot="5400000" flipH="1" flipV="1">
            <a:off x="2270048" y="1507499"/>
            <a:ext cx="2434944" cy="1979991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B659E3F9-C178-EF79-66DC-8E34C41DEAFF}"/>
              </a:ext>
            </a:extLst>
          </p:cNvPr>
          <p:cNvSpPr/>
          <p:nvPr/>
        </p:nvSpPr>
        <p:spPr>
          <a:xfrm>
            <a:off x="1776001" y="2490830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BD064C-FC4A-14A5-C079-0F9868C28270}"/>
              </a:ext>
            </a:extLst>
          </p:cNvPr>
          <p:cNvSpPr/>
          <p:nvPr/>
        </p:nvSpPr>
        <p:spPr>
          <a:xfrm>
            <a:off x="2497017" y="2490830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69255D5-177C-736F-DB94-DCCB1930E47D}"/>
              </a:ext>
            </a:extLst>
          </p:cNvPr>
          <p:cNvSpPr txBox="1"/>
          <p:nvPr/>
        </p:nvSpPr>
        <p:spPr>
          <a:xfrm>
            <a:off x="3253376" y="2346947"/>
            <a:ext cx="102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Cache</a:t>
            </a:r>
            <a:endParaRPr lang="en-BE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CBB301-B159-3121-4889-A837E741F2BC}"/>
              </a:ext>
            </a:extLst>
          </p:cNvPr>
          <p:cNvSpPr/>
          <p:nvPr/>
        </p:nvSpPr>
        <p:spPr>
          <a:xfrm>
            <a:off x="2283189" y="2490829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4FDDFD-2EAE-E8E4-C104-09642DA64E88}"/>
              </a:ext>
            </a:extLst>
          </p:cNvPr>
          <p:cNvSpPr/>
          <p:nvPr/>
        </p:nvSpPr>
        <p:spPr>
          <a:xfrm>
            <a:off x="2711348" y="24905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FC74E-83B4-7107-2C13-597AAB1EF383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 – Importance of memory locality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D8E298-BEE0-7D59-D9A5-ABDD2C12663D}"/>
              </a:ext>
            </a:extLst>
          </p:cNvPr>
          <p:cNvSpPr txBox="1"/>
          <p:nvPr/>
        </p:nvSpPr>
        <p:spPr>
          <a:xfrm>
            <a:off x="6130116" y="941189"/>
            <a:ext cx="2120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GPU MEMORY</a:t>
            </a:r>
            <a:endParaRPr lang="en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39610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728A122C-261C-0359-90EF-DF25C1CAC413}"/>
              </a:ext>
            </a:extLst>
          </p:cNvPr>
          <p:cNvSpPr/>
          <p:nvPr/>
        </p:nvSpPr>
        <p:spPr>
          <a:xfrm rot="10800000">
            <a:off x="1777017" y="4926430"/>
            <a:ext cx="1441016" cy="1168107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910FC38F-5B07-95B3-A92E-F7B8E529DA78}"/>
              </a:ext>
            </a:extLst>
          </p:cNvPr>
          <p:cNvSpPr/>
          <p:nvPr/>
        </p:nvSpPr>
        <p:spPr>
          <a:xfrm rot="3714800">
            <a:off x="1258231" y="3395705"/>
            <a:ext cx="1362286" cy="1163334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8D60F3DB-E08E-AC72-B253-F3FF9C1DD78A}"/>
              </a:ext>
            </a:extLst>
          </p:cNvPr>
          <p:cNvSpPr/>
          <p:nvPr/>
        </p:nvSpPr>
        <p:spPr>
          <a:xfrm rot="11080327">
            <a:off x="2503737" y="3778035"/>
            <a:ext cx="1592826" cy="1085329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5925E08-05A2-2FB9-04D5-5CB4D6255523}"/>
              </a:ext>
            </a:extLst>
          </p:cNvPr>
          <p:cNvSpPr/>
          <p:nvPr/>
        </p:nvSpPr>
        <p:spPr>
          <a:xfrm>
            <a:off x="1777017" y="3714966"/>
            <a:ext cx="1441016" cy="1168107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64C74-86F1-F19C-B13A-242DFB306D3E}"/>
              </a:ext>
            </a:extLst>
          </p:cNvPr>
          <p:cNvSpPr txBox="1"/>
          <p:nvPr/>
        </p:nvSpPr>
        <p:spPr>
          <a:xfrm>
            <a:off x="2305854" y="43443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42</a:t>
            </a:r>
            <a:endParaRPr lang="en-B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531E2-8200-E75C-4D30-33705CA75B24}"/>
              </a:ext>
            </a:extLst>
          </p:cNvPr>
          <p:cNvSpPr txBox="1"/>
          <p:nvPr/>
        </p:nvSpPr>
        <p:spPr>
          <a:xfrm>
            <a:off x="3097601" y="4005770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68</a:t>
            </a:r>
            <a:endParaRPr lang="en-B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76A6E-6C9E-0ABB-9942-73F43B165F19}"/>
              </a:ext>
            </a:extLst>
          </p:cNvPr>
          <p:cNvSpPr txBox="1"/>
          <p:nvPr/>
        </p:nvSpPr>
        <p:spPr>
          <a:xfrm>
            <a:off x="2261858" y="5171930"/>
            <a:ext cx="52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115</a:t>
            </a:r>
            <a:endParaRPr lang="en-B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E265C0-4B4E-0333-95A6-1D14D9A6241B}"/>
              </a:ext>
            </a:extLst>
          </p:cNvPr>
          <p:cNvSpPr txBox="1"/>
          <p:nvPr/>
        </p:nvSpPr>
        <p:spPr>
          <a:xfrm>
            <a:off x="1573816" y="39242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</a:t>
            </a:r>
            <a:endParaRPr lang="en-BE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8249A-785B-D679-AC71-DCC9449E2E58}"/>
              </a:ext>
            </a:extLst>
          </p:cNvPr>
          <p:cNvSpPr/>
          <p:nvPr/>
        </p:nvSpPr>
        <p:spPr>
          <a:xfrm>
            <a:off x="33650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BEE76-EF5D-DFA3-0E9C-AB159FA1163F}"/>
              </a:ext>
            </a:extLst>
          </p:cNvPr>
          <p:cNvSpPr/>
          <p:nvPr/>
        </p:nvSpPr>
        <p:spPr>
          <a:xfrm>
            <a:off x="105751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DC4B4-287A-8A4F-D373-3B7A5E3994AA}"/>
              </a:ext>
            </a:extLst>
          </p:cNvPr>
          <p:cNvSpPr/>
          <p:nvPr/>
        </p:nvSpPr>
        <p:spPr>
          <a:xfrm>
            <a:off x="177853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16E62-FFD7-750D-2797-912A7DFB85C5}"/>
              </a:ext>
            </a:extLst>
          </p:cNvPr>
          <p:cNvSpPr/>
          <p:nvPr/>
        </p:nvSpPr>
        <p:spPr>
          <a:xfrm>
            <a:off x="2499548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F25645-15CE-5DAD-DF3F-1DDD9A06C717}"/>
              </a:ext>
            </a:extLst>
          </p:cNvPr>
          <p:cNvSpPr/>
          <p:nvPr/>
        </p:nvSpPr>
        <p:spPr>
          <a:xfrm>
            <a:off x="3220564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67A54F-1D16-76CE-FDF9-DF7349F87C57}"/>
              </a:ext>
            </a:extLst>
          </p:cNvPr>
          <p:cNvSpPr/>
          <p:nvPr/>
        </p:nvSpPr>
        <p:spPr>
          <a:xfrm>
            <a:off x="394158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A19700-32BF-556D-9AF4-2771458FEE8C}"/>
              </a:ext>
            </a:extLst>
          </p:cNvPr>
          <p:cNvSpPr/>
          <p:nvPr/>
        </p:nvSpPr>
        <p:spPr>
          <a:xfrm>
            <a:off x="466259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ABD9AC-DB33-AF6E-9BAC-18E110E8FFD2}"/>
              </a:ext>
            </a:extLst>
          </p:cNvPr>
          <p:cNvSpPr/>
          <p:nvPr/>
        </p:nvSpPr>
        <p:spPr>
          <a:xfrm>
            <a:off x="538361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9A8F61-3515-1162-C4C2-477D2DDC1A87}"/>
              </a:ext>
            </a:extLst>
          </p:cNvPr>
          <p:cNvSpPr/>
          <p:nvPr/>
        </p:nvSpPr>
        <p:spPr>
          <a:xfrm>
            <a:off x="769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28D717-D91F-A638-2650-520BB1F54ED2}"/>
              </a:ext>
            </a:extLst>
          </p:cNvPr>
          <p:cNvSpPr/>
          <p:nvPr/>
        </p:nvSpPr>
        <p:spPr>
          <a:xfrm>
            <a:off x="18492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1B5F15-F349-5CFC-873B-F0B9E1E2C3BE}"/>
              </a:ext>
            </a:extLst>
          </p:cNvPr>
          <p:cNvSpPr/>
          <p:nvPr/>
        </p:nvSpPr>
        <p:spPr>
          <a:xfrm>
            <a:off x="2716714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4B5AE6-53F3-EECC-D4B9-E9A79615CC74}"/>
              </a:ext>
            </a:extLst>
          </p:cNvPr>
          <p:cNvSpPr/>
          <p:nvPr/>
        </p:nvSpPr>
        <p:spPr>
          <a:xfrm>
            <a:off x="4441516" y="1064022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4783D144-23E5-FD1F-FF23-575BBB4BCC1A}"/>
              </a:ext>
            </a:extLst>
          </p:cNvPr>
          <p:cNvCxnSpPr>
            <a:cxnSpLocks/>
            <a:stCxn id="4" idx="0"/>
            <a:endCxn id="29" idx="2"/>
          </p:cNvCxnSpPr>
          <p:nvPr/>
        </p:nvCxnSpPr>
        <p:spPr>
          <a:xfrm rot="16200000" flipV="1">
            <a:off x="434049" y="1651489"/>
            <a:ext cx="2434944" cy="16920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FC9134E1-7CEC-CB24-CA1A-16454ECAC087}"/>
              </a:ext>
            </a:extLst>
          </p:cNvPr>
          <p:cNvCxnSpPr>
            <a:stCxn id="4" idx="0"/>
            <a:endCxn id="30" idx="2"/>
          </p:cNvCxnSpPr>
          <p:nvPr/>
        </p:nvCxnSpPr>
        <p:spPr>
          <a:xfrm rot="16200000" flipV="1">
            <a:off x="973899" y="2191339"/>
            <a:ext cx="2434944" cy="612309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1593A6E8-D5AF-FAB0-E274-4E4F09807ED6}"/>
              </a:ext>
            </a:extLst>
          </p:cNvPr>
          <p:cNvCxnSpPr>
            <a:cxnSpLocks/>
            <a:stCxn id="4" idx="0"/>
            <a:endCxn id="31" idx="2"/>
          </p:cNvCxnSpPr>
          <p:nvPr/>
        </p:nvCxnSpPr>
        <p:spPr>
          <a:xfrm rot="5400000" flipH="1" flipV="1">
            <a:off x="1407647" y="2369900"/>
            <a:ext cx="2434944" cy="255189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8AEFF44-8367-2376-FEFB-A8968DCBAAB7}"/>
              </a:ext>
            </a:extLst>
          </p:cNvPr>
          <p:cNvCxnSpPr>
            <a:cxnSpLocks/>
            <a:stCxn id="4" idx="0"/>
            <a:endCxn id="32" idx="2"/>
          </p:cNvCxnSpPr>
          <p:nvPr/>
        </p:nvCxnSpPr>
        <p:spPr>
          <a:xfrm rot="5400000" flipH="1" flipV="1">
            <a:off x="2270048" y="1507499"/>
            <a:ext cx="2434944" cy="1979991"/>
          </a:xfrm>
          <a:prstGeom prst="bentConnector3">
            <a:avLst>
              <a:gd name="adj1" fmla="val 70862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B659E3F9-C178-EF79-66DC-8E34C41DEAFF}"/>
              </a:ext>
            </a:extLst>
          </p:cNvPr>
          <p:cNvSpPr/>
          <p:nvPr/>
        </p:nvSpPr>
        <p:spPr>
          <a:xfrm>
            <a:off x="1776001" y="2490830"/>
            <a:ext cx="721016" cy="216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BD064C-FC4A-14A5-C079-0F9868C28270}"/>
              </a:ext>
            </a:extLst>
          </p:cNvPr>
          <p:cNvSpPr/>
          <p:nvPr/>
        </p:nvSpPr>
        <p:spPr>
          <a:xfrm>
            <a:off x="2497017" y="2490830"/>
            <a:ext cx="721016" cy="216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69255D5-177C-736F-DB94-DCCB1930E47D}"/>
              </a:ext>
            </a:extLst>
          </p:cNvPr>
          <p:cNvSpPr txBox="1"/>
          <p:nvPr/>
        </p:nvSpPr>
        <p:spPr>
          <a:xfrm>
            <a:off x="3253376" y="2346947"/>
            <a:ext cx="102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Cache</a:t>
            </a:r>
            <a:endParaRPr lang="en-BE" sz="2400" dirty="0">
              <a:solidFill>
                <a:schemeClr val="bg1"/>
              </a:solidFill>
            </a:endParaRPr>
          </a:p>
        </p:txBody>
      </p:sp>
      <p:pic>
        <p:nvPicPr>
          <p:cNvPr id="6" name="ANIM">
            <a:hlinkClick r:id="" action="ppaction://media"/>
            <a:extLst>
              <a:ext uri="{FF2B5EF4-FFF2-40B4-BE49-F238E27FC236}">
                <a16:creationId xmlns:a16="http://schemas.microsoft.com/office/drawing/2014/main" id="{CC5C3FD2-D752-94C8-CC86-7198BE9D6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5999" y="1989000"/>
            <a:ext cx="4320000" cy="43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8A6A2B-D97F-CEF5-513C-AB76233162F9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 – Importance of memory locality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BFF4E5-4F53-B0BA-9EB7-C8F826CFE8F5}"/>
              </a:ext>
            </a:extLst>
          </p:cNvPr>
          <p:cNvSpPr txBox="1"/>
          <p:nvPr/>
        </p:nvSpPr>
        <p:spPr>
          <a:xfrm>
            <a:off x="6130116" y="941189"/>
            <a:ext cx="2120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GPU MEMORY</a:t>
            </a:r>
            <a:endParaRPr lang="en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185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8E10750-74D8-B086-C427-45F643A9A6CA}"/>
              </a:ext>
            </a:extLst>
          </p:cNvPr>
          <p:cNvSpPr txBox="1"/>
          <p:nvPr/>
        </p:nvSpPr>
        <p:spPr>
          <a:xfrm>
            <a:off x="480000" y="333000"/>
            <a:ext cx="1065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The importance of using GPU resources effectively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973E26-D924-1CD2-DE3C-6CF9F7708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731" y="1252963"/>
            <a:ext cx="7158776" cy="5137429"/>
          </a:xfrm>
          <a:prstGeom prst="rect">
            <a:avLst/>
          </a:prstGeom>
          <a:ln w="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72C7DB-1A85-9773-5771-8EB74CBE8B5D}"/>
              </a:ext>
            </a:extLst>
          </p:cNvPr>
          <p:cNvSpPr txBox="1"/>
          <p:nvPr/>
        </p:nvSpPr>
        <p:spPr>
          <a:xfrm>
            <a:off x="609600" y="1470660"/>
            <a:ext cx="39213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Big gap between a naïve porting of a CPU-optimized code and a GPU-optimized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Writing efficient GPU code is HARD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it works : it’s very fast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E1E7F82-1E25-B789-A430-FE88BB54A88E}"/>
              </a:ext>
            </a:extLst>
          </p:cNvPr>
          <p:cNvSpPr/>
          <p:nvPr/>
        </p:nvSpPr>
        <p:spPr>
          <a:xfrm rot="4341803">
            <a:off x="8532759" y="1640857"/>
            <a:ext cx="194155" cy="3650560"/>
          </a:xfrm>
          <a:prstGeom prst="leftBrace">
            <a:avLst/>
          </a:prstGeom>
          <a:ln w="190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935FAB-9398-9D67-C818-7F6483DE2FB8}"/>
              </a:ext>
            </a:extLst>
          </p:cNvPr>
          <p:cNvSpPr txBox="1"/>
          <p:nvPr/>
        </p:nvSpPr>
        <p:spPr>
          <a:xfrm>
            <a:off x="7362202" y="2799235"/>
            <a:ext cx="272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journey today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9497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728A122C-261C-0359-90EF-DF25C1CAC413}"/>
              </a:ext>
            </a:extLst>
          </p:cNvPr>
          <p:cNvSpPr/>
          <p:nvPr/>
        </p:nvSpPr>
        <p:spPr>
          <a:xfrm rot="10800000">
            <a:off x="1777017" y="4926430"/>
            <a:ext cx="1441016" cy="1168107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910FC38F-5B07-95B3-A92E-F7B8E529DA78}"/>
              </a:ext>
            </a:extLst>
          </p:cNvPr>
          <p:cNvSpPr/>
          <p:nvPr/>
        </p:nvSpPr>
        <p:spPr>
          <a:xfrm rot="3714800">
            <a:off x="1258231" y="3395705"/>
            <a:ext cx="1362286" cy="1163334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8D60F3DB-E08E-AC72-B253-F3FF9C1DD78A}"/>
              </a:ext>
            </a:extLst>
          </p:cNvPr>
          <p:cNvSpPr/>
          <p:nvPr/>
        </p:nvSpPr>
        <p:spPr>
          <a:xfrm rot="11080327">
            <a:off x="2503737" y="3778035"/>
            <a:ext cx="1592826" cy="1085329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5925E08-05A2-2FB9-04D5-5CB4D6255523}"/>
              </a:ext>
            </a:extLst>
          </p:cNvPr>
          <p:cNvSpPr/>
          <p:nvPr/>
        </p:nvSpPr>
        <p:spPr>
          <a:xfrm>
            <a:off x="1777017" y="3714966"/>
            <a:ext cx="1441016" cy="1168107"/>
          </a:xfrm>
          <a:prstGeom prst="triangle">
            <a:avLst/>
          </a:prstGeom>
          <a:solidFill>
            <a:schemeClr val="bg1"/>
          </a:solidFill>
          <a:ln w="19050" cap="rnd"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64C74-86F1-F19C-B13A-242DFB306D3E}"/>
              </a:ext>
            </a:extLst>
          </p:cNvPr>
          <p:cNvSpPr txBox="1"/>
          <p:nvPr/>
        </p:nvSpPr>
        <p:spPr>
          <a:xfrm>
            <a:off x="2305854" y="43443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43</a:t>
            </a:r>
            <a:endParaRPr lang="en-B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531E2-8200-E75C-4D30-33705CA75B24}"/>
              </a:ext>
            </a:extLst>
          </p:cNvPr>
          <p:cNvSpPr txBox="1"/>
          <p:nvPr/>
        </p:nvSpPr>
        <p:spPr>
          <a:xfrm>
            <a:off x="3097601" y="4005770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58</a:t>
            </a:r>
            <a:endParaRPr lang="en-B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76A6E-6C9E-0ABB-9942-73F43B165F19}"/>
              </a:ext>
            </a:extLst>
          </p:cNvPr>
          <p:cNvSpPr txBox="1"/>
          <p:nvPr/>
        </p:nvSpPr>
        <p:spPr>
          <a:xfrm>
            <a:off x="2261858" y="5171930"/>
            <a:ext cx="52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48</a:t>
            </a:r>
            <a:endParaRPr lang="en-B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E265C0-4B4E-0333-95A6-1D14D9A6241B}"/>
              </a:ext>
            </a:extLst>
          </p:cNvPr>
          <p:cNvSpPr txBox="1"/>
          <p:nvPr/>
        </p:nvSpPr>
        <p:spPr>
          <a:xfrm>
            <a:off x="1573816" y="39242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40</a:t>
            </a:r>
            <a:endParaRPr lang="en-BE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8249A-785B-D679-AC71-DCC9449E2E58}"/>
              </a:ext>
            </a:extLst>
          </p:cNvPr>
          <p:cNvSpPr/>
          <p:nvPr/>
        </p:nvSpPr>
        <p:spPr>
          <a:xfrm>
            <a:off x="33650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BEE76-EF5D-DFA3-0E9C-AB159FA1163F}"/>
              </a:ext>
            </a:extLst>
          </p:cNvPr>
          <p:cNvSpPr/>
          <p:nvPr/>
        </p:nvSpPr>
        <p:spPr>
          <a:xfrm>
            <a:off x="105751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DC4B4-287A-8A4F-D373-3B7A5E3994AA}"/>
              </a:ext>
            </a:extLst>
          </p:cNvPr>
          <p:cNvSpPr/>
          <p:nvPr/>
        </p:nvSpPr>
        <p:spPr>
          <a:xfrm>
            <a:off x="177853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16E62-FFD7-750D-2797-912A7DFB85C5}"/>
              </a:ext>
            </a:extLst>
          </p:cNvPr>
          <p:cNvSpPr/>
          <p:nvPr/>
        </p:nvSpPr>
        <p:spPr>
          <a:xfrm>
            <a:off x="2499548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F25645-15CE-5DAD-DF3F-1DDD9A06C717}"/>
              </a:ext>
            </a:extLst>
          </p:cNvPr>
          <p:cNvSpPr/>
          <p:nvPr/>
        </p:nvSpPr>
        <p:spPr>
          <a:xfrm>
            <a:off x="3220564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67A54F-1D16-76CE-FDF9-DF7349F87C57}"/>
              </a:ext>
            </a:extLst>
          </p:cNvPr>
          <p:cNvSpPr/>
          <p:nvPr/>
        </p:nvSpPr>
        <p:spPr>
          <a:xfrm>
            <a:off x="394158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A19700-32BF-556D-9AF4-2771458FEE8C}"/>
              </a:ext>
            </a:extLst>
          </p:cNvPr>
          <p:cNvSpPr/>
          <p:nvPr/>
        </p:nvSpPr>
        <p:spPr>
          <a:xfrm>
            <a:off x="466259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ABD9AC-DB33-AF6E-9BAC-18E110E8FFD2}"/>
              </a:ext>
            </a:extLst>
          </p:cNvPr>
          <p:cNvSpPr/>
          <p:nvPr/>
        </p:nvSpPr>
        <p:spPr>
          <a:xfrm>
            <a:off x="538361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9A8F61-3515-1162-C4C2-477D2DDC1A87}"/>
              </a:ext>
            </a:extLst>
          </p:cNvPr>
          <p:cNvSpPr/>
          <p:nvPr/>
        </p:nvSpPr>
        <p:spPr>
          <a:xfrm>
            <a:off x="1776204" y="106402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28D717-D91F-A638-2650-520BB1F54ED2}"/>
              </a:ext>
            </a:extLst>
          </p:cNvPr>
          <p:cNvSpPr/>
          <p:nvPr/>
        </p:nvSpPr>
        <p:spPr>
          <a:xfrm>
            <a:off x="1922688" y="106402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1B5F15-F349-5CFC-873B-F0B9E1E2C3BE}"/>
              </a:ext>
            </a:extLst>
          </p:cNvPr>
          <p:cNvSpPr/>
          <p:nvPr/>
        </p:nvSpPr>
        <p:spPr>
          <a:xfrm>
            <a:off x="2064358" y="106402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4B5AE6-53F3-EECC-D4B9-E9A79615CC74}"/>
              </a:ext>
            </a:extLst>
          </p:cNvPr>
          <p:cNvSpPr/>
          <p:nvPr/>
        </p:nvSpPr>
        <p:spPr>
          <a:xfrm>
            <a:off x="2424611" y="106402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4783D144-23E5-FD1F-FF23-575BBB4BCC1A}"/>
              </a:ext>
            </a:extLst>
          </p:cNvPr>
          <p:cNvCxnSpPr>
            <a:cxnSpLocks/>
            <a:stCxn id="4" idx="0"/>
            <a:endCxn id="29" idx="2"/>
          </p:cNvCxnSpPr>
          <p:nvPr/>
        </p:nvCxnSpPr>
        <p:spPr>
          <a:xfrm rot="16200000" flipV="1">
            <a:off x="937393" y="2154833"/>
            <a:ext cx="2434945" cy="685321"/>
          </a:xfrm>
          <a:prstGeom prst="bentConnector3">
            <a:avLst>
              <a:gd name="adj1" fmla="val 7088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FC9134E1-7CEC-CB24-CA1A-16454ECAC087}"/>
              </a:ext>
            </a:extLst>
          </p:cNvPr>
          <p:cNvCxnSpPr>
            <a:cxnSpLocks/>
            <a:stCxn id="4" idx="0"/>
            <a:endCxn id="30" idx="2"/>
          </p:cNvCxnSpPr>
          <p:nvPr/>
        </p:nvCxnSpPr>
        <p:spPr>
          <a:xfrm rot="16200000" flipV="1">
            <a:off x="1010635" y="2228075"/>
            <a:ext cx="2434945" cy="538837"/>
          </a:xfrm>
          <a:prstGeom prst="bentConnector3">
            <a:avLst>
              <a:gd name="adj1" fmla="val 7086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1593A6E8-D5AF-FAB0-E274-4E4F09807ED6}"/>
              </a:ext>
            </a:extLst>
          </p:cNvPr>
          <p:cNvCxnSpPr>
            <a:cxnSpLocks/>
            <a:stCxn id="4" idx="0"/>
            <a:endCxn id="31" idx="2"/>
          </p:cNvCxnSpPr>
          <p:nvPr/>
        </p:nvCxnSpPr>
        <p:spPr>
          <a:xfrm rot="16200000" flipV="1">
            <a:off x="1081470" y="2298910"/>
            <a:ext cx="2434945" cy="397167"/>
          </a:xfrm>
          <a:prstGeom prst="bentConnector3">
            <a:avLst>
              <a:gd name="adj1" fmla="val 70796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8AEFF44-8367-2376-FEFB-A8968DCBAAB7}"/>
              </a:ext>
            </a:extLst>
          </p:cNvPr>
          <p:cNvCxnSpPr>
            <a:cxnSpLocks/>
            <a:stCxn id="4" idx="0"/>
            <a:endCxn id="32" idx="2"/>
          </p:cNvCxnSpPr>
          <p:nvPr/>
        </p:nvCxnSpPr>
        <p:spPr>
          <a:xfrm rot="16200000" flipV="1">
            <a:off x="1261596" y="2479037"/>
            <a:ext cx="2434945" cy="36914"/>
          </a:xfrm>
          <a:prstGeom prst="bentConnector3">
            <a:avLst>
              <a:gd name="adj1" fmla="val 70928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B659E3F9-C178-EF79-66DC-8E34C41DEAFF}"/>
              </a:ext>
            </a:extLst>
          </p:cNvPr>
          <p:cNvSpPr/>
          <p:nvPr/>
        </p:nvSpPr>
        <p:spPr>
          <a:xfrm>
            <a:off x="1776001" y="2490830"/>
            <a:ext cx="721016" cy="216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BD064C-FC4A-14A5-C079-0F9868C28270}"/>
              </a:ext>
            </a:extLst>
          </p:cNvPr>
          <p:cNvSpPr/>
          <p:nvPr/>
        </p:nvSpPr>
        <p:spPr>
          <a:xfrm>
            <a:off x="2497017" y="2490830"/>
            <a:ext cx="721016" cy="216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69255D5-177C-736F-DB94-DCCB1930E47D}"/>
              </a:ext>
            </a:extLst>
          </p:cNvPr>
          <p:cNvSpPr txBox="1"/>
          <p:nvPr/>
        </p:nvSpPr>
        <p:spPr>
          <a:xfrm>
            <a:off x="3253376" y="2346947"/>
            <a:ext cx="102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Cache</a:t>
            </a:r>
            <a:endParaRPr lang="en-BE" sz="2400" dirty="0">
              <a:solidFill>
                <a:schemeClr val="bg1"/>
              </a:solidFill>
            </a:endParaRPr>
          </a:p>
        </p:txBody>
      </p:sp>
      <p:pic>
        <p:nvPicPr>
          <p:cNvPr id="5" name="ANIM">
            <a:hlinkClick r:id="" action="ppaction://media"/>
            <a:extLst>
              <a:ext uri="{FF2B5EF4-FFF2-40B4-BE49-F238E27FC236}">
                <a16:creationId xmlns:a16="http://schemas.microsoft.com/office/drawing/2014/main" id="{5C17A563-FB90-8B1D-A4CB-3B49BB359B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5999" y="1989000"/>
            <a:ext cx="4320000" cy="432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87C9F13-643C-24C6-8C34-220844006060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 – Importance of memory locality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3DB33-42FD-757D-6FFB-C8964E8291F2}"/>
              </a:ext>
            </a:extLst>
          </p:cNvPr>
          <p:cNvSpPr txBox="1"/>
          <p:nvPr/>
        </p:nvSpPr>
        <p:spPr>
          <a:xfrm>
            <a:off x="6130116" y="941189"/>
            <a:ext cx="2120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GPU MEMORY</a:t>
            </a:r>
            <a:endParaRPr lang="en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8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2FBEE76-EF5D-DFA3-0E9C-AB159FA1163F}"/>
              </a:ext>
            </a:extLst>
          </p:cNvPr>
          <p:cNvSpPr/>
          <p:nvPr/>
        </p:nvSpPr>
        <p:spPr>
          <a:xfrm>
            <a:off x="105751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16E62-FFD7-750D-2797-912A7DFB85C5}"/>
              </a:ext>
            </a:extLst>
          </p:cNvPr>
          <p:cNvSpPr/>
          <p:nvPr/>
        </p:nvSpPr>
        <p:spPr>
          <a:xfrm>
            <a:off x="2499548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728A122C-261C-0359-90EF-DF25C1CAC413}"/>
              </a:ext>
            </a:extLst>
          </p:cNvPr>
          <p:cNvSpPr/>
          <p:nvPr/>
        </p:nvSpPr>
        <p:spPr>
          <a:xfrm rot="10800000">
            <a:off x="1777017" y="4926430"/>
            <a:ext cx="1441016" cy="1168107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910FC38F-5B07-95B3-A92E-F7B8E529DA78}"/>
              </a:ext>
            </a:extLst>
          </p:cNvPr>
          <p:cNvSpPr/>
          <p:nvPr/>
        </p:nvSpPr>
        <p:spPr>
          <a:xfrm rot="3714800">
            <a:off x="1258231" y="3395705"/>
            <a:ext cx="1362286" cy="1163334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8D60F3DB-E08E-AC72-B253-F3FF9C1DD78A}"/>
              </a:ext>
            </a:extLst>
          </p:cNvPr>
          <p:cNvSpPr/>
          <p:nvPr/>
        </p:nvSpPr>
        <p:spPr>
          <a:xfrm rot="11080327">
            <a:off x="2503737" y="3778035"/>
            <a:ext cx="1592826" cy="1085329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5925E08-05A2-2FB9-04D5-5CB4D6255523}"/>
              </a:ext>
            </a:extLst>
          </p:cNvPr>
          <p:cNvSpPr/>
          <p:nvPr/>
        </p:nvSpPr>
        <p:spPr>
          <a:xfrm>
            <a:off x="1777017" y="3714966"/>
            <a:ext cx="1441016" cy="1168107"/>
          </a:xfrm>
          <a:prstGeom prst="triangle">
            <a:avLst/>
          </a:prstGeom>
          <a:solidFill>
            <a:schemeClr val="accent2"/>
          </a:solidFill>
          <a:ln w="19050" cap="rnd"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64C74-86F1-F19C-B13A-242DFB306D3E}"/>
              </a:ext>
            </a:extLst>
          </p:cNvPr>
          <p:cNvSpPr txBox="1"/>
          <p:nvPr/>
        </p:nvSpPr>
        <p:spPr>
          <a:xfrm>
            <a:off x="2305854" y="43443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43</a:t>
            </a:r>
            <a:endParaRPr lang="en-B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531E2-8200-E75C-4D30-33705CA75B24}"/>
              </a:ext>
            </a:extLst>
          </p:cNvPr>
          <p:cNvSpPr txBox="1"/>
          <p:nvPr/>
        </p:nvSpPr>
        <p:spPr>
          <a:xfrm>
            <a:off x="3097601" y="4005770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58</a:t>
            </a:r>
            <a:endParaRPr lang="en-B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76A6E-6C9E-0ABB-9942-73F43B165F19}"/>
              </a:ext>
            </a:extLst>
          </p:cNvPr>
          <p:cNvSpPr txBox="1"/>
          <p:nvPr/>
        </p:nvSpPr>
        <p:spPr>
          <a:xfrm>
            <a:off x="2261858" y="5171930"/>
            <a:ext cx="52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48</a:t>
            </a:r>
            <a:endParaRPr lang="en-B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E265C0-4B4E-0333-95A6-1D14D9A6241B}"/>
              </a:ext>
            </a:extLst>
          </p:cNvPr>
          <p:cNvSpPr txBox="1"/>
          <p:nvPr/>
        </p:nvSpPr>
        <p:spPr>
          <a:xfrm>
            <a:off x="1573816" y="3924224"/>
            <a:ext cx="40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40</a:t>
            </a:r>
            <a:endParaRPr lang="en-BE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8249A-785B-D679-AC71-DCC9449E2E58}"/>
              </a:ext>
            </a:extLst>
          </p:cNvPr>
          <p:cNvSpPr/>
          <p:nvPr/>
        </p:nvSpPr>
        <p:spPr>
          <a:xfrm>
            <a:off x="33650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DC4B4-287A-8A4F-D373-3B7A5E3994AA}"/>
              </a:ext>
            </a:extLst>
          </p:cNvPr>
          <p:cNvSpPr/>
          <p:nvPr/>
        </p:nvSpPr>
        <p:spPr>
          <a:xfrm>
            <a:off x="1778532" y="1064022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F25645-15CE-5DAD-DF3F-1DDD9A06C717}"/>
              </a:ext>
            </a:extLst>
          </p:cNvPr>
          <p:cNvSpPr/>
          <p:nvPr/>
        </p:nvSpPr>
        <p:spPr>
          <a:xfrm>
            <a:off x="3220564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67A54F-1D16-76CE-FDF9-DF7349F87C57}"/>
              </a:ext>
            </a:extLst>
          </p:cNvPr>
          <p:cNvSpPr/>
          <p:nvPr/>
        </p:nvSpPr>
        <p:spPr>
          <a:xfrm>
            <a:off x="3941580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A19700-32BF-556D-9AF4-2771458FEE8C}"/>
              </a:ext>
            </a:extLst>
          </p:cNvPr>
          <p:cNvSpPr/>
          <p:nvPr/>
        </p:nvSpPr>
        <p:spPr>
          <a:xfrm>
            <a:off x="4662596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ABD9AC-DB33-AF6E-9BAC-18E110E8FFD2}"/>
              </a:ext>
            </a:extLst>
          </p:cNvPr>
          <p:cNvSpPr/>
          <p:nvPr/>
        </p:nvSpPr>
        <p:spPr>
          <a:xfrm>
            <a:off x="5383612" y="1064022"/>
            <a:ext cx="721016" cy="2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9A8F61-3515-1162-C4C2-477D2DDC1A87}"/>
              </a:ext>
            </a:extLst>
          </p:cNvPr>
          <p:cNvSpPr/>
          <p:nvPr/>
        </p:nvSpPr>
        <p:spPr>
          <a:xfrm>
            <a:off x="1776204" y="106402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28D717-D91F-A638-2650-520BB1F54ED2}"/>
              </a:ext>
            </a:extLst>
          </p:cNvPr>
          <p:cNvSpPr/>
          <p:nvPr/>
        </p:nvSpPr>
        <p:spPr>
          <a:xfrm>
            <a:off x="1920233" y="106402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1B5F15-F349-5CFC-873B-F0B9E1E2C3BE}"/>
              </a:ext>
            </a:extLst>
          </p:cNvPr>
          <p:cNvSpPr/>
          <p:nvPr/>
        </p:nvSpPr>
        <p:spPr>
          <a:xfrm>
            <a:off x="2064358" y="106402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4B5AE6-53F3-EECC-D4B9-E9A79615CC74}"/>
              </a:ext>
            </a:extLst>
          </p:cNvPr>
          <p:cNvSpPr/>
          <p:nvPr/>
        </p:nvSpPr>
        <p:spPr>
          <a:xfrm>
            <a:off x="2424611" y="106402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4783D144-23E5-FD1F-FF23-575BBB4BCC1A}"/>
              </a:ext>
            </a:extLst>
          </p:cNvPr>
          <p:cNvCxnSpPr>
            <a:cxnSpLocks/>
            <a:stCxn id="4" idx="0"/>
            <a:endCxn id="29" idx="2"/>
          </p:cNvCxnSpPr>
          <p:nvPr/>
        </p:nvCxnSpPr>
        <p:spPr>
          <a:xfrm rot="16200000" flipV="1">
            <a:off x="937393" y="2154833"/>
            <a:ext cx="2434945" cy="685321"/>
          </a:xfrm>
          <a:prstGeom prst="bentConnector3">
            <a:avLst>
              <a:gd name="adj1" fmla="val 70883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FC9134E1-7CEC-CB24-CA1A-16454ECAC087}"/>
              </a:ext>
            </a:extLst>
          </p:cNvPr>
          <p:cNvCxnSpPr>
            <a:cxnSpLocks/>
            <a:stCxn id="4" idx="0"/>
            <a:endCxn id="30" idx="2"/>
          </p:cNvCxnSpPr>
          <p:nvPr/>
        </p:nvCxnSpPr>
        <p:spPr>
          <a:xfrm rot="16200000" flipV="1">
            <a:off x="1009407" y="2226848"/>
            <a:ext cx="2434945" cy="541292"/>
          </a:xfrm>
          <a:prstGeom prst="bentConnector3">
            <a:avLst>
              <a:gd name="adj1" fmla="val 70928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1593A6E8-D5AF-FAB0-E274-4E4F09807ED6}"/>
              </a:ext>
            </a:extLst>
          </p:cNvPr>
          <p:cNvCxnSpPr>
            <a:cxnSpLocks/>
            <a:stCxn id="4" idx="0"/>
            <a:endCxn id="31" idx="2"/>
          </p:cNvCxnSpPr>
          <p:nvPr/>
        </p:nvCxnSpPr>
        <p:spPr>
          <a:xfrm rot="16200000" flipV="1">
            <a:off x="1081470" y="2298910"/>
            <a:ext cx="2434945" cy="397167"/>
          </a:xfrm>
          <a:prstGeom prst="bentConnector3">
            <a:avLst>
              <a:gd name="adj1" fmla="val 70796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8AEFF44-8367-2376-FEFB-A8968DCBAAB7}"/>
              </a:ext>
            </a:extLst>
          </p:cNvPr>
          <p:cNvCxnSpPr>
            <a:cxnSpLocks/>
            <a:stCxn id="4" idx="0"/>
            <a:endCxn id="32" idx="2"/>
          </p:cNvCxnSpPr>
          <p:nvPr/>
        </p:nvCxnSpPr>
        <p:spPr>
          <a:xfrm rot="16200000" flipV="1">
            <a:off x="1261596" y="2479037"/>
            <a:ext cx="2434945" cy="36914"/>
          </a:xfrm>
          <a:prstGeom prst="bentConnector3">
            <a:avLst>
              <a:gd name="adj1" fmla="val 70928"/>
            </a:avLst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B659E3F9-C178-EF79-66DC-8E34C41DEAFF}"/>
              </a:ext>
            </a:extLst>
          </p:cNvPr>
          <p:cNvSpPr/>
          <p:nvPr/>
        </p:nvSpPr>
        <p:spPr>
          <a:xfrm>
            <a:off x="1776001" y="2490830"/>
            <a:ext cx="721016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BD064C-FC4A-14A5-C079-0F9868C28270}"/>
              </a:ext>
            </a:extLst>
          </p:cNvPr>
          <p:cNvSpPr/>
          <p:nvPr/>
        </p:nvSpPr>
        <p:spPr>
          <a:xfrm>
            <a:off x="2497017" y="2490830"/>
            <a:ext cx="721016" cy="216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69255D5-177C-736F-DB94-DCCB1930E47D}"/>
              </a:ext>
            </a:extLst>
          </p:cNvPr>
          <p:cNvSpPr txBox="1"/>
          <p:nvPr/>
        </p:nvSpPr>
        <p:spPr>
          <a:xfrm>
            <a:off x="3253376" y="2346947"/>
            <a:ext cx="102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Cache</a:t>
            </a:r>
            <a:endParaRPr lang="en-BE" sz="2400" dirty="0">
              <a:solidFill>
                <a:schemeClr val="bg1"/>
              </a:solidFill>
            </a:endParaRPr>
          </a:p>
        </p:txBody>
      </p:sp>
      <p:pic>
        <p:nvPicPr>
          <p:cNvPr id="3" name="Picture 3" descr="A picture containing qr code&#10;&#10;Description automatically generated">
            <a:extLst>
              <a:ext uri="{FF2B5EF4-FFF2-40B4-BE49-F238E27FC236}">
                <a16:creationId xmlns:a16="http://schemas.microsoft.com/office/drawing/2014/main" id="{97271E26-CB64-58B7-EACA-703719563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883" y="1989001"/>
            <a:ext cx="4323047" cy="432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D24F27-90D7-4F08-3F5A-8FDD39BC3A21}"/>
              </a:ext>
            </a:extLst>
          </p:cNvPr>
          <p:cNvSpPr/>
          <p:nvPr/>
        </p:nvSpPr>
        <p:spPr>
          <a:xfrm>
            <a:off x="1774183" y="249083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557A4D-C336-3835-3F23-9EA6A40E44C3}"/>
              </a:ext>
            </a:extLst>
          </p:cNvPr>
          <p:cNvSpPr/>
          <p:nvPr/>
        </p:nvSpPr>
        <p:spPr>
          <a:xfrm>
            <a:off x="1918212" y="249083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F8CB1C-0DCC-A3C0-4A64-4A2809A98C04}"/>
              </a:ext>
            </a:extLst>
          </p:cNvPr>
          <p:cNvSpPr/>
          <p:nvPr/>
        </p:nvSpPr>
        <p:spPr>
          <a:xfrm>
            <a:off x="2062337" y="249083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21047-3E4C-BED9-D0D9-7AD500C0813B}"/>
              </a:ext>
            </a:extLst>
          </p:cNvPr>
          <p:cNvSpPr/>
          <p:nvPr/>
        </p:nvSpPr>
        <p:spPr>
          <a:xfrm>
            <a:off x="2422590" y="2490831"/>
            <a:ext cx="72000" cy="21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  <a:endParaRPr lang="en-B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BE5A03-EEF1-3269-FA5D-FB38A2CDDF1B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 – Importance of memory locality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68C47A-B171-D6EC-677B-A85856D75A18}"/>
              </a:ext>
            </a:extLst>
          </p:cNvPr>
          <p:cNvSpPr txBox="1"/>
          <p:nvPr/>
        </p:nvSpPr>
        <p:spPr>
          <a:xfrm>
            <a:off x="6130116" y="941189"/>
            <a:ext cx="2120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GPU MEMORY</a:t>
            </a:r>
            <a:endParaRPr lang="en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321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857931-D088-911E-CB32-FE525A1D9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8824"/>
            <a:ext cx="12192000" cy="5479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266D19-EE59-94D0-BC4F-59254F4E3483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 – Clues to detect that problem: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203774-BD14-7437-D0F4-973F6914E8A6}"/>
              </a:ext>
            </a:extLst>
          </p:cNvPr>
          <p:cNvSpPr/>
          <p:nvPr/>
        </p:nvSpPr>
        <p:spPr>
          <a:xfrm>
            <a:off x="209550" y="1937604"/>
            <a:ext cx="11646450" cy="40640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863FD6-9BE3-6F62-858D-86BCB15A7E7D}"/>
              </a:ext>
            </a:extLst>
          </p:cNvPr>
          <p:cNvSpPr txBox="1"/>
          <p:nvPr/>
        </p:nvSpPr>
        <p:spPr>
          <a:xfrm>
            <a:off x="704850" y="636444"/>
            <a:ext cx="12503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Very high </a:t>
            </a:r>
            <a:r>
              <a:rPr lang="fr-BE" dirty="0" err="1">
                <a:solidFill>
                  <a:schemeClr val="bg1"/>
                </a:solidFill>
              </a:rPr>
              <a:t>bandwidth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utilization</a:t>
            </a:r>
            <a:endParaRPr lang="fr-B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schemeClr val="bg1"/>
                </a:solidFill>
              </a:rPr>
              <a:t>Too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many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reads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compared</a:t>
            </a:r>
            <a:r>
              <a:rPr lang="fr-BE" dirty="0">
                <a:solidFill>
                  <a:schemeClr val="bg1"/>
                </a:solidFill>
              </a:rPr>
              <a:t> to </a:t>
            </a:r>
            <a:r>
              <a:rPr lang="fr-BE" dirty="0" err="1">
                <a:solidFill>
                  <a:schemeClr val="bg1"/>
                </a:solidFill>
              </a:rPr>
              <a:t>what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is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expected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F68428-6BE2-986F-B78A-415BE62360F1}"/>
              </a:ext>
            </a:extLst>
          </p:cNvPr>
          <p:cNvSpPr/>
          <p:nvPr/>
        </p:nvSpPr>
        <p:spPr>
          <a:xfrm flipV="1">
            <a:off x="5842000" y="3909524"/>
            <a:ext cx="1174750" cy="49239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39E9A-6C7C-931F-4002-C84A233CCDC4}"/>
              </a:ext>
            </a:extLst>
          </p:cNvPr>
          <p:cNvSpPr/>
          <p:nvPr/>
        </p:nvSpPr>
        <p:spPr>
          <a:xfrm flipV="1">
            <a:off x="7499350" y="4447906"/>
            <a:ext cx="1079500" cy="50509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2221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9BE5A03-EEF1-3269-FA5D-FB38A2CDDF1B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 – So… let’s optimize for locality, right ?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B6034F-2241-C99D-DC54-2448D0E9F2ED}"/>
              </a:ext>
            </a:extLst>
          </p:cNvPr>
          <p:cNvSpPr txBox="1"/>
          <p:nvPr/>
        </p:nvSpPr>
        <p:spPr>
          <a:xfrm>
            <a:off x="349180" y="1209852"/>
            <a:ext cx="90011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__global__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mysum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b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 err="1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threadIdx.x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blockDim.x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FC618D"/>
                </a:solidFill>
                <a:latin typeface="Consolas" panose="020B0609020204030204" pitchFamily="49" charset="0"/>
              </a:rPr>
              <a:t>   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</a:p>
          <a:p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	    // maximal locality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    c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a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b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FFE873-70CF-5E44-5A90-949088CC71E0}"/>
              </a:ext>
            </a:extLst>
          </p:cNvPr>
          <p:cNvSpPr txBox="1"/>
          <p:nvPr/>
        </p:nvSpPr>
        <p:spPr>
          <a:xfrm>
            <a:off x="344369" y="4077000"/>
            <a:ext cx="90059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__global__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mysum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b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 err="1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threadIdx.x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blockDim.x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FC618D"/>
                </a:solidFill>
                <a:latin typeface="Consolas" panose="020B0609020204030204" pitchFamily="49" charset="0"/>
              </a:rPr>
              <a:t>   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</a:p>
          <a:p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	    // very large stride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    c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a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b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83A489-7AFB-BDE8-A4D1-36AECBF606DA}"/>
              </a:ext>
            </a:extLst>
          </p:cNvPr>
          <p:cNvSpPr/>
          <p:nvPr/>
        </p:nvSpPr>
        <p:spPr>
          <a:xfrm>
            <a:off x="10416000" y="19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FBD2C8-9545-CF35-4C4D-C700E2555397}"/>
              </a:ext>
            </a:extLst>
          </p:cNvPr>
          <p:cNvSpPr/>
          <p:nvPr/>
        </p:nvSpPr>
        <p:spPr>
          <a:xfrm>
            <a:off x="10488000" y="19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D5B783-2556-F70B-47C9-7FDC9CF500CF}"/>
              </a:ext>
            </a:extLst>
          </p:cNvPr>
          <p:cNvSpPr/>
          <p:nvPr/>
        </p:nvSpPr>
        <p:spPr>
          <a:xfrm>
            <a:off x="10560000" y="19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148FC9-96FA-C816-4CEC-ADDBE16B179A}"/>
              </a:ext>
            </a:extLst>
          </p:cNvPr>
          <p:cNvSpPr/>
          <p:nvPr/>
        </p:nvSpPr>
        <p:spPr>
          <a:xfrm>
            <a:off x="10632000" y="19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2E2769-3731-C08D-A290-FDAE7F517161}"/>
              </a:ext>
            </a:extLst>
          </p:cNvPr>
          <p:cNvSpPr/>
          <p:nvPr/>
        </p:nvSpPr>
        <p:spPr>
          <a:xfrm>
            <a:off x="10704000" y="19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FAE465-2BFF-4547-CC91-5D017647D723}"/>
              </a:ext>
            </a:extLst>
          </p:cNvPr>
          <p:cNvSpPr/>
          <p:nvPr/>
        </p:nvSpPr>
        <p:spPr>
          <a:xfrm>
            <a:off x="10776000" y="19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34D6E8-F434-20D3-206B-21B47E6B4DE3}"/>
              </a:ext>
            </a:extLst>
          </p:cNvPr>
          <p:cNvSpPr/>
          <p:nvPr/>
        </p:nvSpPr>
        <p:spPr>
          <a:xfrm>
            <a:off x="10848000" y="19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F2A01F-CA4B-6DAE-C58A-16298D265604}"/>
              </a:ext>
            </a:extLst>
          </p:cNvPr>
          <p:cNvSpPr/>
          <p:nvPr/>
        </p:nvSpPr>
        <p:spPr>
          <a:xfrm>
            <a:off x="10920000" y="19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F2CC3E-4669-2397-54F4-66939ECA5020}"/>
              </a:ext>
            </a:extLst>
          </p:cNvPr>
          <p:cNvSpPr/>
          <p:nvPr/>
        </p:nvSpPr>
        <p:spPr>
          <a:xfrm>
            <a:off x="10992000" y="19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465903-0D98-4BB2-0410-D93D4D873018}"/>
              </a:ext>
            </a:extLst>
          </p:cNvPr>
          <p:cNvSpPr/>
          <p:nvPr/>
        </p:nvSpPr>
        <p:spPr>
          <a:xfrm>
            <a:off x="11064000" y="19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874122-2218-4B9B-BD8C-4A4CE29F8CB0}"/>
              </a:ext>
            </a:extLst>
          </p:cNvPr>
          <p:cNvSpPr/>
          <p:nvPr/>
        </p:nvSpPr>
        <p:spPr>
          <a:xfrm>
            <a:off x="10416000" y="20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D7DB3F-7D14-9C7E-6DF8-637D3C7A3CD6}"/>
              </a:ext>
            </a:extLst>
          </p:cNvPr>
          <p:cNvSpPr/>
          <p:nvPr/>
        </p:nvSpPr>
        <p:spPr>
          <a:xfrm>
            <a:off x="10488000" y="20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D88DD8-146C-A8DA-52BC-6CE17DBCB364}"/>
              </a:ext>
            </a:extLst>
          </p:cNvPr>
          <p:cNvSpPr/>
          <p:nvPr/>
        </p:nvSpPr>
        <p:spPr>
          <a:xfrm>
            <a:off x="10560000" y="20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790366-878F-3088-3427-2A058EEB31D7}"/>
              </a:ext>
            </a:extLst>
          </p:cNvPr>
          <p:cNvSpPr/>
          <p:nvPr/>
        </p:nvSpPr>
        <p:spPr>
          <a:xfrm>
            <a:off x="10632000" y="20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BFA592-FF6F-24AF-24C9-C052407E581F}"/>
              </a:ext>
            </a:extLst>
          </p:cNvPr>
          <p:cNvSpPr/>
          <p:nvPr/>
        </p:nvSpPr>
        <p:spPr>
          <a:xfrm>
            <a:off x="10704000" y="20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BA6E23-E04A-C4C2-A6D6-0DC4F1BC5B3A}"/>
              </a:ext>
            </a:extLst>
          </p:cNvPr>
          <p:cNvSpPr/>
          <p:nvPr/>
        </p:nvSpPr>
        <p:spPr>
          <a:xfrm>
            <a:off x="10776000" y="20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161388-DFAA-4848-8BC0-0EAA41F90634}"/>
              </a:ext>
            </a:extLst>
          </p:cNvPr>
          <p:cNvSpPr/>
          <p:nvPr/>
        </p:nvSpPr>
        <p:spPr>
          <a:xfrm>
            <a:off x="10848000" y="20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2ECCE1-BDE1-FE32-F5A7-9A96175ABE71}"/>
              </a:ext>
            </a:extLst>
          </p:cNvPr>
          <p:cNvSpPr/>
          <p:nvPr/>
        </p:nvSpPr>
        <p:spPr>
          <a:xfrm>
            <a:off x="10920000" y="20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C7A70-9582-A0FD-6C62-7127DA3D9396}"/>
              </a:ext>
            </a:extLst>
          </p:cNvPr>
          <p:cNvSpPr/>
          <p:nvPr/>
        </p:nvSpPr>
        <p:spPr>
          <a:xfrm>
            <a:off x="10992000" y="20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F91C0A-07F9-A770-E725-C35397C48DD9}"/>
              </a:ext>
            </a:extLst>
          </p:cNvPr>
          <p:cNvSpPr/>
          <p:nvPr/>
        </p:nvSpPr>
        <p:spPr>
          <a:xfrm>
            <a:off x="11064000" y="20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208503-9B25-736A-6733-B6F27FA75581}"/>
              </a:ext>
            </a:extLst>
          </p:cNvPr>
          <p:cNvSpPr/>
          <p:nvPr/>
        </p:nvSpPr>
        <p:spPr>
          <a:xfrm>
            <a:off x="10416000" y="21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6B4BA2-C524-68AB-29E0-C9537AB98D12}"/>
              </a:ext>
            </a:extLst>
          </p:cNvPr>
          <p:cNvSpPr/>
          <p:nvPr/>
        </p:nvSpPr>
        <p:spPr>
          <a:xfrm>
            <a:off x="10488000" y="21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704366-B61D-2D20-BA8B-32AFCD73C547}"/>
              </a:ext>
            </a:extLst>
          </p:cNvPr>
          <p:cNvSpPr/>
          <p:nvPr/>
        </p:nvSpPr>
        <p:spPr>
          <a:xfrm>
            <a:off x="10560000" y="21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10D753-9EA4-8281-C490-FCBC7A2DDEF3}"/>
              </a:ext>
            </a:extLst>
          </p:cNvPr>
          <p:cNvSpPr/>
          <p:nvPr/>
        </p:nvSpPr>
        <p:spPr>
          <a:xfrm>
            <a:off x="10632000" y="21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F23A143-7D5E-D326-E5F2-AE91443DF2BF}"/>
              </a:ext>
            </a:extLst>
          </p:cNvPr>
          <p:cNvSpPr/>
          <p:nvPr/>
        </p:nvSpPr>
        <p:spPr>
          <a:xfrm>
            <a:off x="10704000" y="21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B64901-0DCD-F082-D2FF-91CB34040E4D}"/>
              </a:ext>
            </a:extLst>
          </p:cNvPr>
          <p:cNvSpPr/>
          <p:nvPr/>
        </p:nvSpPr>
        <p:spPr>
          <a:xfrm>
            <a:off x="10776000" y="21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3882A37-F21D-9A5B-CD8D-45AC249685F8}"/>
              </a:ext>
            </a:extLst>
          </p:cNvPr>
          <p:cNvSpPr/>
          <p:nvPr/>
        </p:nvSpPr>
        <p:spPr>
          <a:xfrm>
            <a:off x="10848000" y="21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48BDA6-69AC-4DB2-C843-250B55A9922E}"/>
              </a:ext>
            </a:extLst>
          </p:cNvPr>
          <p:cNvSpPr/>
          <p:nvPr/>
        </p:nvSpPr>
        <p:spPr>
          <a:xfrm>
            <a:off x="10920000" y="21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3C4ECED-11B0-BA21-A2BA-5D32F2A8585C}"/>
              </a:ext>
            </a:extLst>
          </p:cNvPr>
          <p:cNvSpPr/>
          <p:nvPr/>
        </p:nvSpPr>
        <p:spPr>
          <a:xfrm>
            <a:off x="10992000" y="21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C9223B-95E6-68FF-0D40-9C963051C771}"/>
              </a:ext>
            </a:extLst>
          </p:cNvPr>
          <p:cNvSpPr/>
          <p:nvPr/>
        </p:nvSpPr>
        <p:spPr>
          <a:xfrm>
            <a:off x="11064000" y="21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B8BA43-51A6-5782-E190-B0A028ECC18A}"/>
              </a:ext>
            </a:extLst>
          </p:cNvPr>
          <p:cNvSpPr/>
          <p:nvPr/>
        </p:nvSpPr>
        <p:spPr>
          <a:xfrm>
            <a:off x="10416000" y="22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B3960B5-C4A3-A58F-25B5-1F8F40FE6628}"/>
              </a:ext>
            </a:extLst>
          </p:cNvPr>
          <p:cNvSpPr/>
          <p:nvPr/>
        </p:nvSpPr>
        <p:spPr>
          <a:xfrm>
            <a:off x="10488000" y="22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342CF88-12FC-F3D3-1B4B-294E5FD6832D}"/>
              </a:ext>
            </a:extLst>
          </p:cNvPr>
          <p:cNvSpPr/>
          <p:nvPr/>
        </p:nvSpPr>
        <p:spPr>
          <a:xfrm>
            <a:off x="10560000" y="22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8E6B759-D5F3-2011-AAB0-B2FFA0F5EA06}"/>
              </a:ext>
            </a:extLst>
          </p:cNvPr>
          <p:cNvSpPr/>
          <p:nvPr/>
        </p:nvSpPr>
        <p:spPr>
          <a:xfrm>
            <a:off x="10632000" y="22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5CC26A8-348B-6109-3285-21F63DF2D9F2}"/>
              </a:ext>
            </a:extLst>
          </p:cNvPr>
          <p:cNvSpPr/>
          <p:nvPr/>
        </p:nvSpPr>
        <p:spPr>
          <a:xfrm>
            <a:off x="10704000" y="22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3DBA55D-6EE8-D0FD-44F5-EC7C8B3C4C69}"/>
              </a:ext>
            </a:extLst>
          </p:cNvPr>
          <p:cNvSpPr/>
          <p:nvPr/>
        </p:nvSpPr>
        <p:spPr>
          <a:xfrm>
            <a:off x="10776000" y="22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80857AC-6BDA-05E4-C90D-4B702636EDD1}"/>
              </a:ext>
            </a:extLst>
          </p:cNvPr>
          <p:cNvSpPr/>
          <p:nvPr/>
        </p:nvSpPr>
        <p:spPr>
          <a:xfrm>
            <a:off x="10848000" y="22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2DCF946-ADE8-5D65-2CB5-2E3A7E0300DA}"/>
              </a:ext>
            </a:extLst>
          </p:cNvPr>
          <p:cNvSpPr/>
          <p:nvPr/>
        </p:nvSpPr>
        <p:spPr>
          <a:xfrm>
            <a:off x="10920000" y="22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8765F7-8D9F-D29C-0268-709A145C15F7}"/>
              </a:ext>
            </a:extLst>
          </p:cNvPr>
          <p:cNvSpPr/>
          <p:nvPr/>
        </p:nvSpPr>
        <p:spPr>
          <a:xfrm>
            <a:off x="10992000" y="22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55D9F4C-7C0F-F97C-B36B-48C19622546D}"/>
              </a:ext>
            </a:extLst>
          </p:cNvPr>
          <p:cNvSpPr/>
          <p:nvPr/>
        </p:nvSpPr>
        <p:spPr>
          <a:xfrm>
            <a:off x="11064000" y="22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3284644-B395-8A5F-ACAC-7451A83CD3CC}"/>
              </a:ext>
            </a:extLst>
          </p:cNvPr>
          <p:cNvSpPr/>
          <p:nvPr/>
        </p:nvSpPr>
        <p:spPr>
          <a:xfrm>
            <a:off x="10416000" y="22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92D4769-EB15-EA21-2B4D-658524D50BD6}"/>
              </a:ext>
            </a:extLst>
          </p:cNvPr>
          <p:cNvSpPr/>
          <p:nvPr/>
        </p:nvSpPr>
        <p:spPr>
          <a:xfrm>
            <a:off x="10488000" y="22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124F692-83AC-0735-C391-1272962675F6}"/>
              </a:ext>
            </a:extLst>
          </p:cNvPr>
          <p:cNvSpPr/>
          <p:nvPr/>
        </p:nvSpPr>
        <p:spPr>
          <a:xfrm>
            <a:off x="10560000" y="22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69B35F2-EA2B-B4D0-205F-8A6683EA0305}"/>
              </a:ext>
            </a:extLst>
          </p:cNvPr>
          <p:cNvSpPr/>
          <p:nvPr/>
        </p:nvSpPr>
        <p:spPr>
          <a:xfrm>
            <a:off x="10632000" y="22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EB075C0-BD7C-31A0-904C-3F42995C976A}"/>
              </a:ext>
            </a:extLst>
          </p:cNvPr>
          <p:cNvSpPr/>
          <p:nvPr/>
        </p:nvSpPr>
        <p:spPr>
          <a:xfrm>
            <a:off x="10704000" y="22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4518FDC-D573-91B5-DA98-A27315CA7CAD}"/>
              </a:ext>
            </a:extLst>
          </p:cNvPr>
          <p:cNvSpPr/>
          <p:nvPr/>
        </p:nvSpPr>
        <p:spPr>
          <a:xfrm>
            <a:off x="10776000" y="22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0C52183-91A4-6A4D-1013-2416A66C2481}"/>
              </a:ext>
            </a:extLst>
          </p:cNvPr>
          <p:cNvSpPr/>
          <p:nvPr/>
        </p:nvSpPr>
        <p:spPr>
          <a:xfrm>
            <a:off x="10848000" y="22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5841A80-E002-F401-B312-A2DA673CED57}"/>
              </a:ext>
            </a:extLst>
          </p:cNvPr>
          <p:cNvSpPr/>
          <p:nvPr/>
        </p:nvSpPr>
        <p:spPr>
          <a:xfrm>
            <a:off x="10920000" y="22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AAAD05A-BB6B-5218-C1B5-4E0422BA579A}"/>
              </a:ext>
            </a:extLst>
          </p:cNvPr>
          <p:cNvSpPr/>
          <p:nvPr/>
        </p:nvSpPr>
        <p:spPr>
          <a:xfrm>
            <a:off x="10992000" y="22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E326F2C-8D41-13A6-9C05-3BAE03D6555A}"/>
              </a:ext>
            </a:extLst>
          </p:cNvPr>
          <p:cNvSpPr/>
          <p:nvPr/>
        </p:nvSpPr>
        <p:spPr>
          <a:xfrm>
            <a:off x="11064000" y="22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CEEEB68-7AC3-FA85-6FFB-03D73C6F2E84}"/>
              </a:ext>
            </a:extLst>
          </p:cNvPr>
          <p:cNvSpPr/>
          <p:nvPr/>
        </p:nvSpPr>
        <p:spPr>
          <a:xfrm>
            <a:off x="10416000" y="23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DA69AE9-9E65-1114-A92C-F30DD86F7E30}"/>
              </a:ext>
            </a:extLst>
          </p:cNvPr>
          <p:cNvSpPr/>
          <p:nvPr/>
        </p:nvSpPr>
        <p:spPr>
          <a:xfrm>
            <a:off x="10488000" y="23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035A18-C217-8F86-47B0-D3AB9E9BCF51}"/>
              </a:ext>
            </a:extLst>
          </p:cNvPr>
          <p:cNvSpPr/>
          <p:nvPr/>
        </p:nvSpPr>
        <p:spPr>
          <a:xfrm>
            <a:off x="10560000" y="23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CD7FE60-82F2-E516-0872-312D4A1B0DA8}"/>
              </a:ext>
            </a:extLst>
          </p:cNvPr>
          <p:cNvSpPr/>
          <p:nvPr/>
        </p:nvSpPr>
        <p:spPr>
          <a:xfrm>
            <a:off x="10632000" y="23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EAB74A4-C689-646A-6BBC-6EC2524653E7}"/>
              </a:ext>
            </a:extLst>
          </p:cNvPr>
          <p:cNvSpPr/>
          <p:nvPr/>
        </p:nvSpPr>
        <p:spPr>
          <a:xfrm>
            <a:off x="10704000" y="23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DCB58E7-65E6-BBC3-F79B-A9CC250CD58A}"/>
              </a:ext>
            </a:extLst>
          </p:cNvPr>
          <p:cNvSpPr/>
          <p:nvPr/>
        </p:nvSpPr>
        <p:spPr>
          <a:xfrm>
            <a:off x="10776000" y="23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C3CE833-5588-11E0-9EAD-53B52196CE4B}"/>
              </a:ext>
            </a:extLst>
          </p:cNvPr>
          <p:cNvSpPr/>
          <p:nvPr/>
        </p:nvSpPr>
        <p:spPr>
          <a:xfrm>
            <a:off x="10848000" y="23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6BB53E6-854A-366B-D33B-DEB4B3AA31D3}"/>
              </a:ext>
            </a:extLst>
          </p:cNvPr>
          <p:cNvSpPr/>
          <p:nvPr/>
        </p:nvSpPr>
        <p:spPr>
          <a:xfrm>
            <a:off x="10920000" y="23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40C9006-D702-3F86-5E58-091A0AAA7E78}"/>
              </a:ext>
            </a:extLst>
          </p:cNvPr>
          <p:cNvSpPr/>
          <p:nvPr/>
        </p:nvSpPr>
        <p:spPr>
          <a:xfrm>
            <a:off x="10992000" y="23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C60368A-E126-BCCC-CF92-53BDAE259DA3}"/>
              </a:ext>
            </a:extLst>
          </p:cNvPr>
          <p:cNvSpPr/>
          <p:nvPr/>
        </p:nvSpPr>
        <p:spPr>
          <a:xfrm>
            <a:off x="11064000" y="23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70F59C2-FB6D-B7A1-8E80-E50388428B2B}"/>
              </a:ext>
            </a:extLst>
          </p:cNvPr>
          <p:cNvSpPr/>
          <p:nvPr/>
        </p:nvSpPr>
        <p:spPr>
          <a:xfrm>
            <a:off x="10416000" y="24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7054AF0-7CD5-417B-9E1C-36DA48D3B247}"/>
              </a:ext>
            </a:extLst>
          </p:cNvPr>
          <p:cNvSpPr/>
          <p:nvPr/>
        </p:nvSpPr>
        <p:spPr>
          <a:xfrm>
            <a:off x="10488000" y="24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58D387A-C518-CCF2-F5ED-5075D803352C}"/>
              </a:ext>
            </a:extLst>
          </p:cNvPr>
          <p:cNvSpPr/>
          <p:nvPr/>
        </p:nvSpPr>
        <p:spPr>
          <a:xfrm>
            <a:off x="10560000" y="24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F3484E2-6EEC-B3FD-9A07-4E0B17F95F38}"/>
              </a:ext>
            </a:extLst>
          </p:cNvPr>
          <p:cNvSpPr/>
          <p:nvPr/>
        </p:nvSpPr>
        <p:spPr>
          <a:xfrm>
            <a:off x="10632000" y="24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7034EF0-2155-FD65-4EE9-B33055712EB4}"/>
              </a:ext>
            </a:extLst>
          </p:cNvPr>
          <p:cNvSpPr/>
          <p:nvPr/>
        </p:nvSpPr>
        <p:spPr>
          <a:xfrm>
            <a:off x="10704000" y="24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33A1330-397F-A190-2E81-AE5A769E5000}"/>
              </a:ext>
            </a:extLst>
          </p:cNvPr>
          <p:cNvSpPr/>
          <p:nvPr/>
        </p:nvSpPr>
        <p:spPr>
          <a:xfrm>
            <a:off x="10776000" y="24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66459C6-1F85-1BDC-51F0-9393B047E986}"/>
              </a:ext>
            </a:extLst>
          </p:cNvPr>
          <p:cNvSpPr/>
          <p:nvPr/>
        </p:nvSpPr>
        <p:spPr>
          <a:xfrm>
            <a:off x="10848000" y="24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2E31CE8-A1EA-0355-D962-F433D45F3B9D}"/>
              </a:ext>
            </a:extLst>
          </p:cNvPr>
          <p:cNvSpPr/>
          <p:nvPr/>
        </p:nvSpPr>
        <p:spPr>
          <a:xfrm>
            <a:off x="10920000" y="24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0877AA5-9E58-391D-61C9-A91BAEDE498A}"/>
              </a:ext>
            </a:extLst>
          </p:cNvPr>
          <p:cNvSpPr/>
          <p:nvPr/>
        </p:nvSpPr>
        <p:spPr>
          <a:xfrm>
            <a:off x="10992000" y="24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C31E126-289F-1E79-A167-F2550B7F9FED}"/>
              </a:ext>
            </a:extLst>
          </p:cNvPr>
          <p:cNvSpPr/>
          <p:nvPr/>
        </p:nvSpPr>
        <p:spPr>
          <a:xfrm>
            <a:off x="11064000" y="24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F2D02BC-1D01-B2C1-30AB-0EE99742151A}"/>
              </a:ext>
            </a:extLst>
          </p:cNvPr>
          <p:cNvSpPr/>
          <p:nvPr/>
        </p:nvSpPr>
        <p:spPr>
          <a:xfrm>
            <a:off x="10416000" y="24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7550A0C-5C7E-D689-3B96-50D2DE2BCD0C}"/>
              </a:ext>
            </a:extLst>
          </p:cNvPr>
          <p:cNvSpPr/>
          <p:nvPr/>
        </p:nvSpPr>
        <p:spPr>
          <a:xfrm>
            <a:off x="10488000" y="24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52DB7B3-AFF4-F59C-8BEE-FDEAB64EB3F7}"/>
              </a:ext>
            </a:extLst>
          </p:cNvPr>
          <p:cNvSpPr/>
          <p:nvPr/>
        </p:nvSpPr>
        <p:spPr>
          <a:xfrm>
            <a:off x="10560000" y="24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C77E224-AD81-7424-1728-CEDEBF3A86EC}"/>
              </a:ext>
            </a:extLst>
          </p:cNvPr>
          <p:cNvSpPr/>
          <p:nvPr/>
        </p:nvSpPr>
        <p:spPr>
          <a:xfrm>
            <a:off x="10632000" y="24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D532223-0A87-93E4-6F3F-A797CD5DBED5}"/>
              </a:ext>
            </a:extLst>
          </p:cNvPr>
          <p:cNvSpPr/>
          <p:nvPr/>
        </p:nvSpPr>
        <p:spPr>
          <a:xfrm>
            <a:off x="10704000" y="24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F4121FF-C1B5-2BBE-0DBF-70997E5CC59B}"/>
              </a:ext>
            </a:extLst>
          </p:cNvPr>
          <p:cNvSpPr/>
          <p:nvPr/>
        </p:nvSpPr>
        <p:spPr>
          <a:xfrm>
            <a:off x="10776000" y="24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F063DA9-0C5D-ADF8-AAFA-178BF5DA3523}"/>
              </a:ext>
            </a:extLst>
          </p:cNvPr>
          <p:cNvSpPr/>
          <p:nvPr/>
        </p:nvSpPr>
        <p:spPr>
          <a:xfrm>
            <a:off x="10848000" y="24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26E50D7-8165-7312-7FF4-0C901CF26AB2}"/>
              </a:ext>
            </a:extLst>
          </p:cNvPr>
          <p:cNvSpPr/>
          <p:nvPr/>
        </p:nvSpPr>
        <p:spPr>
          <a:xfrm>
            <a:off x="10920000" y="24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CBD7B25-B851-8910-8B7A-87446920C2AF}"/>
              </a:ext>
            </a:extLst>
          </p:cNvPr>
          <p:cNvSpPr/>
          <p:nvPr/>
        </p:nvSpPr>
        <p:spPr>
          <a:xfrm>
            <a:off x="10992000" y="24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7F760BC-B5B8-35D1-189F-558FABB6D85C}"/>
              </a:ext>
            </a:extLst>
          </p:cNvPr>
          <p:cNvSpPr/>
          <p:nvPr/>
        </p:nvSpPr>
        <p:spPr>
          <a:xfrm>
            <a:off x="11064000" y="24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9277B24-D43B-0363-DC6B-9F8426EBB89B}"/>
              </a:ext>
            </a:extLst>
          </p:cNvPr>
          <p:cNvSpPr/>
          <p:nvPr/>
        </p:nvSpPr>
        <p:spPr>
          <a:xfrm>
            <a:off x="10416000" y="25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7E3DC3E-3B69-9F2E-41B8-19492A57B3EA}"/>
              </a:ext>
            </a:extLst>
          </p:cNvPr>
          <p:cNvSpPr/>
          <p:nvPr/>
        </p:nvSpPr>
        <p:spPr>
          <a:xfrm>
            <a:off x="10488000" y="25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F26002A-CE7F-B735-117A-5ADFF3402DB8}"/>
              </a:ext>
            </a:extLst>
          </p:cNvPr>
          <p:cNvSpPr/>
          <p:nvPr/>
        </p:nvSpPr>
        <p:spPr>
          <a:xfrm>
            <a:off x="10560000" y="25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3601326-D359-A9DB-26DA-531DB222E9F9}"/>
              </a:ext>
            </a:extLst>
          </p:cNvPr>
          <p:cNvSpPr/>
          <p:nvPr/>
        </p:nvSpPr>
        <p:spPr>
          <a:xfrm>
            <a:off x="10632000" y="25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B11E3CC-53DD-065E-FCCF-B69A5FD77F18}"/>
              </a:ext>
            </a:extLst>
          </p:cNvPr>
          <p:cNvSpPr/>
          <p:nvPr/>
        </p:nvSpPr>
        <p:spPr>
          <a:xfrm>
            <a:off x="10704000" y="25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A848159-6E5F-343F-53BF-7B67DFFFDF62}"/>
              </a:ext>
            </a:extLst>
          </p:cNvPr>
          <p:cNvSpPr/>
          <p:nvPr/>
        </p:nvSpPr>
        <p:spPr>
          <a:xfrm>
            <a:off x="10776000" y="25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7E98D65-935D-755C-748F-448A56F52EF2}"/>
              </a:ext>
            </a:extLst>
          </p:cNvPr>
          <p:cNvSpPr/>
          <p:nvPr/>
        </p:nvSpPr>
        <p:spPr>
          <a:xfrm>
            <a:off x="10848000" y="25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374D0D2-253E-D823-EBDD-D33B8FAC94F8}"/>
              </a:ext>
            </a:extLst>
          </p:cNvPr>
          <p:cNvSpPr/>
          <p:nvPr/>
        </p:nvSpPr>
        <p:spPr>
          <a:xfrm>
            <a:off x="10920000" y="25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9E867FF-DD32-89CA-F099-F3E0A54C7BB1}"/>
              </a:ext>
            </a:extLst>
          </p:cNvPr>
          <p:cNvSpPr/>
          <p:nvPr/>
        </p:nvSpPr>
        <p:spPr>
          <a:xfrm>
            <a:off x="10992000" y="25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0A98D5E-CE1B-BF86-08C6-84E0155A80A0}"/>
              </a:ext>
            </a:extLst>
          </p:cNvPr>
          <p:cNvSpPr/>
          <p:nvPr/>
        </p:nvSpPr>
        <p:spPr>
          <a:xfrm>
            <a:off x="11064000" y="25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005325B-B5C4-92E8-64A0-C2CB9521B03A}"/>
              </a:ext>
            </a:extLst>
          </p:cNvPr>
          <p:cNvSpPr/>
          <p:nvPr/>
        </p:nvSpPr>
        <p:spPr>
          <a:xfrm>
            <a:off x="10416000" y="26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F2F1109-BE4E-644C-3004-25B1688526FA}"/>
              </a:ext>
            </a:extLst>
          </p:cNvPr>
          <p:cNvSpPr/>
          <p:nvPr/>
        </p:nvSpPr>
        <p:spPr>
          <a:xfrm>
            <a:off x="10488000" y="26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D160EAF-BEBA-EAEF-1F52-CFFA4F823951}"/>
              </a:ext>
            </a:extLst>
          </p:cNvPr>
          <p:cNvSpPr/>
          <p:nvPr/>
        </p:nvSpPr>
        <p:spPr>
          <a:xfrm>
            <a:off x="10560000" y="26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C7F0B02-E93B-BAAD-960A-7E25B7FC1CBA}"/>
              </a:ext>
            </a:extLst>
          </p:cNvPr>
          <p:cNvSpPr/>
          <p:nvPr/>
        </p:nvSpPr>
        <p:spPr>
          <a:xfrm>
            <a:off x="10632000" y="26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22268D1-64A9-3BC2-2409-081C665C7463}"/>
              </a:ext>
            </a:extLst>
          </p:cNvPr>
          <p:cNvSpPr/>
          <p:nvPr/>
        </p:nvSpPr>
        <p:spPr>
          <a:xfrm>
            <a:off x="10704000" y="26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3B5D07B-E3E3-46F5-8F78-50FD7CB02B5B}"/>
              </a:ext>
            </a:extLst>
          </p:cNvPr>
          <p:cNvSpPr/>
          <p:nvPr/>
        </p:nvSpPr>
        <p:spPr>
          <a:xfrm>
            <a:off x="10776000" y="26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8F28140-FAC8-70B9-90B1-681BFC7E4648}"/>
              </a:ext>
            </a:extLst>
          </p:cNvPr>
          <p:cNvSpPr/>
          <p:nvPr/>
        </p:nvSpPr>
        <p:spPr>
          <a:xfrm>
            <a:off x="10848000" y="26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E05C46D-3647-B8F6-E4D7-28F43463077B}"/>
              </a:ext>
            </a:extLst>
          </p:cNvPr>
          <p:cNvSpPr/>
          <p:nvPr/>
        </p:nvSpPr>
        <p:spPr>
          <a:xfrm>
            <a:off x="10920000" y="26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A732C25-4F66-B9BB-B645-186EF983F466}"/>
              </a:ext>
            </a:extLst>
          </p:cNvPr>
          <p:cNvSpPr/>
          <p:nvPr/>
        </p:nvSpPr>
        <p:spPr>
          <a:xfrm>
            <a:off x="10992000" y="26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A16AF86-757A-A731-EBBB-0CE11C2119AE}"/>
              </a:ext>
            </a:extLst>
          </p:cNvPr>
          <p:cNvSpPr/>
          <p:nvPr/>
        </p:nvSpPr>
        <p:spPr>
          <a:xfrm>
            <a:off x="11064000" y="26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84571C71-7705-CA2E-B9A2-0B98425A112F}"/>
              </a:ext>
            </a:extLst>
          </p:cNvPr>
          <p:cNvSpPr/>
          <p:nvPr/>
        </p:nvSpPr>
        <p:spPr>
          <a:xfrm>
            <a:off x="10416000" y="27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5F591EE-1687-BA89-012F-7039C77AA87F}"/>
              </a:ext>
            </a:extLst>
          </p:cNvPr>
          <p:cNvSpPr/>
          <p:nvPr/>
        </p:nvSpPr>
        <p:spPr>
          <a:xfrm>
            <a:off x="10488000" y="27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B55EDECE-5D20-D574-8775-36C91D90B023}"/>
              </a:ext>
            </a:extLst>
          </p:cNvPr>
          <p:cNvSpPr/>
          <p:nvPr/>
        </p:nvSpPr>
        <p:spPr>
          <a:xfrm>
            <a:off x="10560000" y="27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6C0266F-34E7-0A98-3483-F023159553B8}"/>
              </a:ext>
            </a:extLst>
          </p:cNvPr>
          <p:cNvSpPr/>
          <p:nvPr/>
        </p:nvSpPr>
        <p:spPr>
          <a:xfrm>
            <a:off x="10632000" y="27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CCD749E-FFF5-940F-987F-08E2FBEC9569}"/>
              </a:ext>
            </a:extLst>
          </p:cNvPr>
          <p:cNvSpPr/>
          <p:nvPr/>
        </p:nvSpPr>
        <p:spPr>
          <a:xfrm>
            <a:off x="10704000" y="27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A10A870-D2D0-3D2C-38A3-DF708290D5FF}"/>
              </a:ext>
            </a:extLst>
          </p:cNvPr>
          <p:cNvSpPr/>
          <p:nvPr/>
        </p:nvSpPr>
        <p:spPr>
          <a:xfrm>
            <a:off x="10776000" y="27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449ECEA-AFC7-9EB8-D6E5-161A2B4FED0E}"/>
              </a:ext>
            </a:extLst>
          </p:cNvPr>
          <p:cNvSpPr/>
          <p:nvPr/>
        </p:nvSpPr>
        <p:spPr>
          <a:xfrm>
            <a:off x="10848000" y="27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612A850-C7AB-A627-87E5-1D933995AA3D}"/>
              </a:ext>
            </a:extLst>
          </p:cNvPr>
          <p:cNvSpPr/>
          <p:nvPr/>
        </p:nvSpPr>
        <p:spPr>
          <a:xfrm>
            <a:off x="10920000" y="27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9B24F0E-1523-F209-1EC3-B2E0CB26C4A1}"/>
              </a:ext>
            </a:extLst>
          </p:cNvPr>
          <p:cNvSpPr/>
          <p:nvPr/>
        </p:nvSpPr>
        <p:spPr>
          <a:xfrm>
            <a:off x="10992000" y="27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5C8AF22-7F72-1FE6-0F04-A8F37E6E1CD9}"/>
              </a:ext>
            </a:extLst>
          </p:cNvPr>
          <p:cNvSpPr/>
          <p:nvPr/>
        </p:nvSpPr>
        <p:spPr>
          <a:xfrm>
            <a:off x="11064000" y="27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698FD34-E90B-61A0-6BA1-C6D6DA793EB7}"/>
              </a:ext>
            </a:extLst>
          </p:cNvPr>
          <p:cNvSpPr/>
          <p:nvPr/>
        </p:nvSpPr>
        <p:spPr>
          <a:xfrm>
            <a:off x="10416000" y="27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34247095-6058-6C0F-4787-AA128773FA3F}"/>
              </a:ext>
            </a:extLst>
          </p:cNvPr>
          <p:cNvSpPr/>
          <p:nvPr/>
        </p:nvSpPr>
        <p:spPr>
          <a:xfrm>
            <a:off x="10488000" y="27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D0CC9BD-784A-AF39-8FC8-AE21A1DF4E62}"/>
              </a:ext>
            </a:extLst>
          </p:cNvPr>
          <p:cNvSpPr/>
          <p:nvPr/>
        </p:nvSpPr>
        <p:spPr>
          <a:xfrm>
            <a:off x="10560000" y="27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DFB313A-A343-6B8B-4658-F9235B609007}"/>
              </a:ext>
            </a:extLst>
          </p:cNvPr>
          <p:cNvSpPr/>
          <p:nvPr/>
        </p:nvSpPr>
        <p:spPr>
          <a:xfrm>
            <a:off x="10632000" y="27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E89E560-6BCB-1006-98DA-75FDEB3F672E}"/>
              </a:ext>
            </a:extLst>
          </p:cNvPr>
          <p:cNvSpPr/>
          <p:nvPr/>
        </p:nvSpPr>
        <p:spPr>
          <a:xfrm>
            <a:off x="10704000" y="27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A62D83ED-7119-579F-5F06-BFD836D12D04}"/>
              </a:ext>
            </a:extLst>
          </p:cNvPr>
          <p:cNvSpPr/>
          <p:nvPr/>
        </p:nvSpPr>
        <p:spPr>
          <a:xfrm>
            <a:off x="10776000" y="27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C0847A8-32E1-18A6-5277-F26308FA76D1}"/>
              </a:ext>
            </a:extLst>
          </p:cNvPr>
          <p:cNvSpPr/>
          <p:nvPr/>
        </p:nvSpPr>
        <p:spPr>
          <a:xfrm>
            <a:off x="10848000" y="27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7E9FD2E-91D7-930E-9282-8A96B7B4177E}"/>
              </a:ext>
            </a:extLst>
          </p:cNvPr>
          <p:cNvSpPr/>
          <p:nvPr/>
        </p:nvSpPr>
        <p:spPr>
          <a:xfrm>
            <a:off x="10920000" y="27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3417391D-9FB4-6666-BD69-29A3DBC61AB5}"/>
              </a:ext>
            </a:extLst>
          </p:cNvPr>
          <p:cNvSpPr/>
          <p:nvPr/>
        </p:nvSpPr>
        <p:spPr>
          <a:xfrm>
            <a:off x="10992000" y="27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8C69424C-5A73-BF39-99C2-114FA529A632}"/>
              </a:ext>
            </a:extLst>
          </p:cNvPr>
          <p:cNvSpPr/>
          <p:nvPr/>
        </p:nvSpPr>
        <p:spPr>
          <a:xfrm>
            <a:off x="11064000" y="27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3F11169B-2CB2-8DF5-6149-63BABEA27293}"/>
              </a:ext>
            </a:extLst>
          </p:cNvPr>
          <p:cNvSpPr/>
          <p:nvPr/>
        </p:nvSpPr>
        <p:spPr>
          <a:xfrm>
            <a:off x="10416000" y="28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EAE860E-C48E-7E32-71BF-E1D8646D1FB4}"/>
              </a:ext>
            </a:extLst>
          </p:cNvPr>
          <p:cNvSpPr/>
          <p:nvPr/>
        </p:nvSpPr>
        <p:spPr>
          <a:xfrm>
            <a:off x="10488000" y="28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A779D5A-F427-1821-39F4-07600D5C2EA1}"/>
              </a:ext>
            </a:extLst>
          </p:cNvPr>
          <p:cNvSpPr/>
          <p:nvPr/>
        </p:nvSpPr>
        <p:spPr>
          <a:xfrm>
            <a:off x="10560000" y="28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B9978D21-78F1-36CF-E4FF-A2D0CAA39877}"/>
              </a:ext>
            </a:extLst>
          </p:cNvPr>
          <p:cNvSpPr/>
          <p:nvPr/>
        </p:nvSpPr>
        <p:spPr>
          <a:xfrm>
            <a:off x="10632000" y="28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CA8DC01-786A-25BA-07B8-8F83762EA4FC}"/>
              </a:ext>
            </a:extLst>
          </p:cNvPr>
          <p:cNvSpPr/>
          <p:nvPr/>
        </p:nvSpPr>
        <p:spPr>
          <a:xfrm>
            <a:off x="10704000" y="28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50DC056-CE7D-144B-5915-155219A3318D}"/>
              </a:ext>
            </a:extLst>
          </p:cNvPr>
          <p:cNvSpPr/>
          <p:nvPr/>
        </p:nvSpPr>
        <p:spPr>
          <a:xfrm>
            <a:off x="10776000" y="28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D077C9A-A815-A0A1-9547-31BD80772F31}"/>
              </a:ext>
            </a:extLst>
          </p:cNvPr>
          <p:cNvSpPr/>
          <p:nvPr/>
        </p:nvSpPr>
        <p:spPr>
          <a:xfrm>
            <a:off x="10848000" y="28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E857CD92-AE49-99FB-B7B9-E2F92B86CD7B}"/>
              </a:ext>
            </a:extLst>
          </p:cNvPr>
          <p:cNvSpPr/>
          <p:nvPr/>
        </p:nvSpPr>
        <p:spPr>
          <a:xfrm>
            <a:off x="10920000" y="28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605D1FCD-9FFD-050E-EF61-EF1B7A0AAC43}"/>
              </a:ext>
            </a:extLst>
          </p:cNvPr>
          <p:cNvSpPr/>
          <p:nvPr/>
        </p:nvSpPr>
        <p:spPr>
          <a:xfrm>
            <a:off x="10992000" y="28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0AA0D49-CAA7-2C1C-DCA1-61F5541CAE6A}"/>
              </a:ext>
            </a:extLst>
          </p:cNvPr>
          <p:cNvSpPr/>
          <p:nvPr/>
        </p:nvSpPr>
        <p:spPr>
          <a:xfrm>
            <a:off x="11064000" y="28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0FA96F57-C16A-10CD-B176-413EF9F8B8B4}"/>
              </a:ext>
            </a:extLst>
          </p:cNvPr>
          <p:cNvSpPr/>
          <p:nvPr/>
        </p:nvSpPr>
        <p:spPr>
          <a:xfrm>
            <a:off x="10416000" y="29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7B71730-0D63-7852-7B16-88F0DCEE9061}"/>
              </a:ext>
            </a:extLst>
          </p:cNvPr>
          <p:cNvSpPr/>
          <p:nvPr/>
        </p:nvSpPr>
        <p:spPr>
          <a:xfrm>
            <a:off x="10488000" y="29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A725F78C-44BC-131F-513A-4ADC15B78228}"/>
              </a:ext>
            </a:extLst>
          </p:cNvPr>
          <p:cNvSpPr/>
          <p:nvPr/>
        </p:nvSpPr>
        <p:spPr>
          <a:xfrm>
            <a:off x="10560000" y="29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603D2B6-DD3D-8999-19A5-7C98EF3162C1}"/>
              </a:ext>
            </a:extLst>
          </p:cNvPr>
          <p:cNvSpPr/>
          <p:nvPr/>
        </p:nvSpPr>
        <p:spPr>
          <a:xfrm>
            <a:off x="10632000" y="29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76F224D-C448-857E-CCF1-9029FD346C7E}"/>
              </a:ext>
            </a:extLst>
          </p:cNvPr>
          <p:cNvSpPr/>
          <p:nvPr/>
        </p:nvSpPr>
        <p:spPr>
          <a:xfrm>
            <a:off x="10704000" y="29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809A8F9-00AA-067D-141B-D39C2C8E18EA}"/>
              </a:ext>
            </a:extLst>
          </p:cNvPr>
          <p:cNvSpPr/>
          <p:nvPr/>
        </p:nvSpPr>
        <p:spPr>
          <a:xfrm>
            <a:off x="10776000" y="29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DCA50B33-4D7B-F242-C49B-35F8ADE2BB97}"/>
              </a:ext>
            </a:extLst>
          </p:cNvPr>
          <p:cNvSpPr/>
          <p:nvPr/>
        </p:nvSpPr>
        <p:spPr>
          <a:xfrm>
            <a:off x="10848000" y="29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E7F4C2E2-31D7-ABF3-539B-9FBF8B853985}"/>
              </a:ext>
            </a:extLst>
          </p:cNvPr>
          <p:cNvSpPr/>
          <p:nvPr/>
        </p:nvSpPr>
        <p:spPr>
          <a:xfrm>
            <a:off x="10920000" y="29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48B56DF-C5A6-8A8A-697A-E7887E6E3847}"/>
              </a:ext>
            </a:extLst>
          </p:cNvPr>
          <p:cNvSpPr/>
          <p:nvPr/>
        </p:nvSpPr>
        <p:spPr>
          <a:xfrm>
            <a:off x="10992000" y="29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744F7C47-14E3-C93A-7C17-17851FB53B5D}"/>
              </a:ext>
            </a:extLst>
          </p:cNvPr>
          <p:cNvSpPr/>
          <p:nvPr/>
        </p:nvSpPr>
        <p:spPr>
          <a:xfrm>
            <a:off x="11064000" y="29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4256DEA0-D81D-73FD-E403-20AE2DAF7766}"/>
              </a:ext>
            </a:extLst>
          </p:cNvPr>
          <p:cNvSpPr/>
          <p:nvPr/>
        </p:nvSpPr>
        <p:spPr>
          <a:xfrm>
            <a:off x="10416000" y="29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4436E0EB-73A5-4074-9CEC-F60E82F50F0D}"/>
              </a:ext>
            </a:extLst>
          </p:cNvPr>
          <p:cNvSpPr/>
          <p:nvPr/>
        </p:nvSpPr>
        <p:spPr>
          <a:xfrm>
            <a:off x="10488000" y="29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E2985014-EC0B-F271-3016-F01E6FB56ABF}"/>
              </a:ext>
            </a:extLst>
          </p:cNvPr>
          <p:cNvSpPr/>
          <p:nvPr/>
        </p:nvSpPr>
        <p:spPr>
          <a:xfrm>
            <a:off x="10560000" y="29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CB702D7-BE3C-1958-5A0E-CFF9AB14720B}"/>
              </a:ext>
            </a:extLst>
          </p:cNvPr>
          <p:cNvSpPr/>
          <p:nvPr/>
        </p:nvSpPr>
        <p:spPr>
          <a:xfrm>
            <a:off x="10632000" y="29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7C0FC7D-E4F0-3FDD-6AF3-DB1C129CFDC1}"/>
              </a:ext>
            </a:extLst>
          </p:cNvPr>
          <p:cNvSpPr/>
          <p:nvPr/>
        </p:nvSpPr>
        <p:spPr>
          <a:xfrm>
            <a:off x="10704000" y="29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3BEA9AC2-21F3-02C8-69C0-5EADB6075B48}"/>
              </a:ext>
            </a:extLst>
          </p:cNvPr>
          <p:cNvSpPr/>
          <p:nvPr/>
        </p:nvSpPr>
        <p:spPr>
          <a:xfrm>
            <a:off x="10776000" y="29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F53FFC58-801B-82DA-1FE7-248E9AEB60D6}"/>
              </a:ext>
            </a:extLst>
          </p:cNvPr>
          <p:cNvSpPr/>
          <p:nvPr/>
        </p:nvSpPr>
        <p:spPr>
          <a:xfrm>
            <a:off x="10848000" y="29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2772017-DE7C-BBA6-5B30-205209CCDD41}"/>
              </a:ext>
            </a:extLst>
          </p:cNvPr>
          <p:cNvSpPr/>
          <p:nvPr/>
        </p:nvSpPr>
        <p:spPr>
          <a:xfrm>
            <a:off x="10920000" y="29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EE4775E0-CBE6-DFDF-7472-C2E42FC1FF4A}"/>
              </a:ext>
            </a:extLst>
          </p:cNvPr>
          <p:cNvSpPr/>
          <p:nvPr/>
        </p:nvSpPr>
        <p:spPr>
          <a:xfrm>
            <a:off x="10992000" y="29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5E1E2048-BCB6-09AE-A97A-B80DCD843E78}"/>
              </a:ext>
            </a:extLst>
          </p:cNvPr>
          <p:cNvSpPr/>
          <p:nvPr/>
        </p:nvSpPr>
        <p:spPr>
          <a:xfrm>
            <a:off x="11064000" y="29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2878C396-C103-4B62-BB7C-AAAEDC733BE6}"/>
              </a:ext>
            </a:extLst>
          </p:cNvPr>
          <p:cNvSpPr/>
          <p:nvPr/>
        </p:nvSpPr>
        <p:spPr>
          <a:xfrm>
            <a:off x="10416000" y="306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D2F343E5-53BC-86DC-7EC4-1FC25F366C91}"/>
              </a:ext>
            </a:extLst>
          </p:cNvPr>
          <p:cNvSpPr/>
          <p:nvPr/>
        </p:nvSpPr>
        <p:spPr>
          <a:xfrm>
            <a:off x="10488000" y="306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B669987E-4B6B-3CE4-1F6C-EEBD46D9B82B}"/>
              </a:ext>
            </a:extLst>
          </p:cNvPr>
          <p:cNvSpPr/>
          <p:nvPr/>
        </p:nvSpPr>
        <p:spPr>
          <a:xfrm>
            <a:off x="10560000" y="306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8F798F52-7438-2787-5A9F-CBC6172D115F}"/>
              </a:ext>
            </a:extLst>
          </p:cNvPr>
          <p:cNvSpPr/>
          <p:nvPr/>
        </p:nvSpPr>
        <p:spPr>
          <a:xfrm>
            <a:off x="10632000" y="306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652F0EEC-B3FA-86D9-A231-4405D0EB8810}"/>
              </a:ext>
            </a:extLst>
          </p:cNvPr>
          <p:cNvSpPr/>
          <p:nvPr/>
        </p:nvSpPr>
        <p:spPr>
          <a:xfrm>
            <a:off x="10704000" y="306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FA629E03-871D-0A51-D4C4-6D3C4D22FF42}"/>
              </a:ext>
            </a:extLst>
          </p:cNvPr>
          <p:cNvSpPr/>
          <p:nvPr/>
        </p:nvSpPr>
        <p:spPr>
          <a:xfrm>
            <a:off x="10776000" y="306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163AFE3D-C153-B579-DDD0-46777C8B8559}"/>
              </a:ext>
            </a:extLst>
          </p:cNvPr>
          <p:cNvSpPr/>
          <p:nvPr/>
        </p:nvSpPr>
        <p:spPr>
          <a:xfrm>
            <a:off x="10848000" y="306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67979869-6B34-B779-0C52-3A0513293128}"/>
              </a:ext>
            </a:extLst>
          </p:cNvPr>
          <p:cNvSpPr/>
          <p:nvPr/>
        </p:nvSpPr>
        <p:spPr>
          <a:xfrm>
            <a:off x="10920000" y="306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48525272-CA2F-19A1-63F5-773F46E34EFA}"/>
              </a:ext>
            </a:extLst>
          </p:cNvPr>
          <p:cNvSpPr/>
          <p:nvPr/>
        </p:nvSpPr>
        <p:spPr>
          <a:xfrm>
            <a:off x="10992000" y="306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D7A6E629-3685-4F80-D176-C05CF96C0419}"/>
              </a:ext>
            </a:extLst>
          </p:cNvPr>
          <p:cNvSpPr/>
          <p:nvPr/>
        </p:nvSpPr>
        <p:spPr>
          <a:xfrm>
            <a:off x="11064000" y="306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6F7FA768-ADF4-9F00-B50A-48D5B5B9674D}"/>
              </a:ext>
            </a:extLst>
          </p:cNvPr>
          <p:cNvSpPr/>
          <p:nvPr/>
        </p:nvSpPr>
        <p:spPr>
          <a:xfrm>
            <a:off x="10416000" y="31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782F0775-7377-D642-E027-A0CC0140D9D4}"/>
              </a:ext>
            </a:extLst>
          </p:cNvPr>
          <p:cNvSpPr/>
          <p:nvPr/>
        </p:nvSpPr>
        <p:spPr>
          <a:xfrm>
            <a:off x="10488000" y="31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EF1B63DA-10E2-D870-9EED-CC757B5F8882}"/>
              </a:ext>
            </a:extLst>
          </p:cNvPr>
          <p:cNvSpPr/>
          <p:nvPr/>
        </p:nvSpPr>
        <p:spPr>
          <a:xfrm>
            <a:off x="10560000" y="31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55F68F2E-D559-1DC2-07A2-58E9205EA04E}"/>
              </a:ext>
            </a:extLst>
          </p:cNvPr>
          <p:cNvSpPr/>
          <p:nvPr/>
        </p:nvSpPr>
        <p:spPr>
          <a:xfrm>
            <a:off x="10632000" y="31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5B65EAC7-06B6-EBC2-9BB3-E030267915AB}"/>
              </a:ext>
            </a:extLst>
          </p:cNvPr>
          <p:cNvSpPr/>
          <p:nvPr/>
        </p:nvSpPr>
        <p:spPr>
          <a:xfrm>
            <a:off x="10704000" y="31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9DC10A18-BE0E-485B-A343-190276B5C058}"/>
              </a:ext>
            </a:extLst>
          </p:cNvPr>
          <p:cNvSpPr/>
          <p:nvPr/>
        </p:nvSpPr>
        <p:spPr>
          <a:xfrm>
            <a:off x="10776000" y="31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2B8C71F4-897F-1F04-1A89-C37B5453EE81}"/>
              </a:ext>
            </a:extLst>
          </p:cNvPr>
          <p:cNvSpPr/>
          <p:nvPr/>
        </p:nvSpPr>
        <p:spPr>
          <a:xfrm>
            <a:off x="10848000" y="31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39FFB3E2-F798-02B4-87AF-CB5BDF37A2CF}"/>
              </a:ext>
            </a:extLst>
          </p:cNvPr>
          <p:cNvSpPr/>
          <p:nvPr/>
        </p:nvSpPr>
        <p:spPr>
          <a:xfrm>
            <a:off x="10920000" y="31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23850014-FB07-D446-8030-62B5D43A31FF}"/>
              </a:ext>
            </a:extLst>
          </p:cNvPr>
          <p:cNvSpPr/>
          <p:nvPr/>
        </p:nvSpPr>
        <p:spPr>
          <a:xfrm>
            <a:off x="10992000" y="31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3821C5F6-1836-809D-B17F-DD55E2F05FE6}"/>
              </a:ext>
            </a:extLst>
          </p:cNvPr>
          <p:cNvSpPr/>
          <p:nvPr/>
        </p:nvSpPr>
        <p:spPr>
          <a:xfrm>
            <a:off x="11064000" y="31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4D386123-53A9-0E0B-3D1B-A46EA7B997EA}"/>
              </a:ext>
            </a:extLst>
          </p:cNvPr>
          <p:cNvSpPr/>
          <p:nvPr/>
        </p:nvSpPr>
        <p:spPr>
          <a:xfrm>
            <a:off x="10416000" y="32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5DC92725-78CD-1B01-A5B4-A363F76E9873}"/>
              </a:ext>
            </a:extLst>
          </p:cNvPr>
          <p:cNvSpPr/>
          <p:nvPr/>
        </p:nvSpPr>
        <p:spPr>
          <a:xfrm>
            <a:off x="10488000" y="32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7FD2646B-CB6A-B74A-8693-7A16401F5AEB}"/>
              </a:ext>
            </a:extLst>
          </p:cNvPr>
          <p:cNvSpPr/>
          <p:nvPr/>
        </p:nvSpPr>
        <p:spPr>
          <a:xfrm>
            <a:off x="10560000" y="32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2374E21C-D95F-5A8B-57CB-81342FAFBF1A}"/>
              </a:ext>
            </a:extLst>
          </p:cNvPr>
          <p:cNvSpPr/>
          <p:nvPr/>
        </p:nvSpPr>
        <p:spPr>
          <a:xfrm>
            <a:off x="10632000" y="32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034264C5-B9E0-8237-4AB8-E180E34B117B}"/>
              </a:ext>
            </a:extLst>
          </p:cNvPr>
          <p:cNvSpPr/>
          <p:nvPr/>
        </p:nvSpPr>
        <p:spPr>
          <a:xfrm>
            <a:off x="10704000" y="32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D8BB0774-BB7E-C498-6ABF-402032833800}"/>
              </a:ext>
            </a:extLst>
          </p:cNvPr>
          <p:cNvSpPr/>
          <p:nvPr/>
        </p:nvSpPr>
        <p:spPr>
          <a:xfrm>
            <a:off x="10776000" y="32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2788FB64-D8F6-1723-74F6-8770C18CADE1}"/>
              </a:ext>
            </a:extLst>
          </p:cNvPr>
          <p:cNvSpPr/>
          <p:nvPr/>
        </p:nvSpPr>
        <p:spPr>
          <a:xfrm>
            <a:off x="10848000" y="32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55B1804-72AD-CCE6-A679-B3D8DD89FB2B}"/>
              </a:ext>
            </a:extLst>
          </p:cNvPr>
          <p:cNvSpPr/>
          <p:nvPr/>
        </p:nvSpPr>
        <p:spPr>
          <a:xfrm>
            <a:off x="10920000" y="32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D16E1BBB-3C3F-EE02-3A28-891A5DB6B83D}"/>
              </a:ext>
            </a:extLst>
          </p:cNvPr>
          <p:cNvSpPr/>
          <p:nvPr/>
        </p:nvSpPr>
        <p:spPr>
          <a:xfrm>
            <a:off x="10992000" y="32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41EE04E8-20CC-8321-6019-0063579AC3D2}"/>
              </a:ext>
            </a:extLst>
          </p:cNvPr>
          <p:cNvSpPr/>
          <p:nvPr/>
        </p:nvSpPr>
        <p:spPr>
          <a:xfrm>
            <a:off x="11064000" y="32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FB09F66A-1F9A-F2B4-7AB8-C842CB784AF1}"/>
              </a:ext>
            </a:extLst>
          </p:cNvPr>
          <p:cNvSpPr/>
          <p:nvPr/>
        </p:nvSpPr>
        <p:spPr>
          <a:xfrm>
            <a:off x="10416000" y="32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557CDAE7-262D-9016-B7A6-AE52AF32B445}"/>
              </a:ext>
            </a:extLst>
          </p:cNvPr>
          <p:cNvSpPr/>
          <p:nvPr/>
        </p:nvSpPr>
        <p:spPr>
          <a:xfrm>
            <a:off x="10488000" y="32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36822247-FB36-9C11-BADC-C15FAEABCFBC}"/>
              </a:ext>
            </a:extLst>
          </p:cNvPr>
          <p:cNvSpPr/>
          <p:nvPr/>
        </p:nvSpPr>
        <p:spPr>
          <a:xfrm>
            <a:off x="10560000" y="32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B9407985-2DC0-C85E-9F08-97AEDB0D3089}"/>
              </a:ext>
            </a:extLst>
          </p:cNvPr>
          <p:cNvSpPr/>
          <p:nvPr/>
        </p:nvSpPr>
        <p:spPr>
          <a:xfrm>
            <a:off x="10632000" y="32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2D33488C-995F-A63E-FF5E-10035226713B}"/>
              </a:ext>
            </a:extLst>
          </p:cNvPr>
          <p:cNvSpPr/>
          <p:nvPr/>
        </p:nvSpPr>
        <p:spPr>
          <a:xfrm>
            <a:off x="10704000" y="32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9D0F34A1-328E-4489-4DCA-0C8420752240}"/>
              </a:ext>
            </a:extLst>
          </p:cNvPr>
          <p:cNvSpPr/>
          <p:nvPr/>
        </p:nvSpPr>
        <p:spPr>
          <a:xfrm>
            <a:off x="10776000" y="32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4179E6B8-5970-1834-B5D1-A2B5735669EC}"/>
              </a:ext>
            </a:extLst>
          </p:cNvPr>
          <p:cNvSpPr/>
          <p:nvPr/>
        </p:nvSpPr>
        <p:spPr>
          <a:xfrm>
            <a:off x="10848000" y="32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9A107781-8906-65D3-75F2-49BC107F581C}"/>
              </a:ext>
            </a:extLst>
          </p:cNvPr>
          <p:cNvSpPr/>
          <p:nvPr/>
        </p:nvSpPr>
        <p:spPr>
          <a:xfrm>
            <a:off x="10920000" y="32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2842A559-732A-6EFE-62F0-BDB63A7A9636}"/>
              </a:ext>
            </a:extLst>
          </p:cNvPr>
          <p:cNvSpPr/>
          <p:nvPr/>
        </p:nvSpPr>
        <p:spPr>
          <a:xfrm>
            <a:off x="10992000" y="32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E808F674-B93C-17E9-F3D0-E0AF76D93A55}"/>
              </a:ext>
            </a:extLst>
          </p:cNvPr>
          <p:cNvSpPr/>
          <p:nvPr/>
        </p:nvSpPr>
        <p:spPr>
          <a:xfrm>
            <a:off x="11064000" y="32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DF2BDB33-502B-BB7C-E0A0-A28466639312}"/>
              </a:ext>
            </a:extLst>
          </p:cNvPr>
          <p:cNvSpPr/>
          <p:nvPr/>
        </p:nvSpPr>
        <p:spPr>
          <a:xfrm>
            <a:off x="10416000" y="33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417B12DF-ED55-0354-6364-7BD3F15E9902}"/>
              </a:ext>
            </a:extLst>
          </p:cNvPr>
          <p:cNvSpPr/>
          <p:nvPr/>
        </p:nvSpPr>
        <p:spPr>
          <a:xfrm>
            <a:off x="10488000" y="33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A0A54305-B804-84D4-E1DB-52BB30E0684E}"/>
              </a:ext>
            </a:extLst>
          </p:cNvPr>
          <p:cNvSpPr/>
          <p:nvPr/>
        </p:nvSpPr>
        <p:spPr>
          <a:xfrm>
            <a:off x="10560000" y="33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F0770DA1-380B-517F-2E8B-5F0AF72EE1F5}"/>
              </a:ext>
            </a:extLst>
          </p:cNvPr>
          <p:cNvSpPr/>
          <p:nvPr/>
        </p:nvSpPr>
        <p:spPr>
          <a:xfrm>
            <a:off x="10632000" y="33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27DB7B81-C34E-87BF-DA70-3A4F92DD2F53}"/>
              </a:ext>
            </a:extLst>
          </p:cNvPr>
          <p:cNvSpPr/>
          <p:nvPr/>
        </p:nvSpPr>
        <p:spPr>
          <a:xfrm>
            <a:off x="10704000" y="33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186B697E-A0D9-BF98-A1E4-0C2CDE276801}"/>
              </a:ext>
            </a:extLst>
          </p:cNvPr>
          <p:cNvSpPr/>
          <p:nvPr/>
        </p:nvSpPr>
        <p:spPr>
          <a:xfrm>
            <a:off x="10776000" y="33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EEA5CE85-687F-E60E-E5AA-9D7BA075B132}"/>
              </a:ext>
            </a:extLst>
          </p:cNvPr>
          <p:cNvSpPr/>
          <p:nvPr/>
        </p:nvSpPr>
        <p:spPr>
          <a:xfrm>
            <a:off x="10848000" y="33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03C917BA-E438-7F63-487C-CCE0B821BA67}"/>
              </a:ext>
            </a:extLst>
          </p:cNvPr>
          <p:cNvSpPr/>
          <p:nvPr/>
        </p:nvSpPr>
        <p:spPr>
          <a:xfrm>
            <a:off x="10920000" y="33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7BA129CB-B8D4-3427-9DCD-B4BB37F0AAA2}"/>
              </a:ext>
            </a:extLst>
          </p:cNvPr>
          <p:cNvSpPr/>
          <p:nvPr/>
        </p:nvSpPr>
        <p:spPr>
          <a:xfrm>
            <a:off x="10992000" y="33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E66093E0-4E30-E705-FEC6-F09E59A2E817}"/>
              </a:ext>
            </a:extLst>
          </p:cNvPr>
          <p:cNvSpPr/>
          <p:nvPr/>
        </p:nvSpPr>
        <p:spPr>
          <a:xfrm>
            <a:off x="11064000" y="33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D850F4FA-BB88-AF25-0209-81FD339ACE5C}"/>
              </a:ext>
            </a:extLst>
          </p:cNvPr>
          <p:cNvSpPr/>
          <p:nvPr/>
        </p:nvSpPr>
        <p:spPr>
          <a:xfrm>
            <a:off x="10416000" y="5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2A0650EA-FB88-3D36-28AF-2FB3619627B1}"/>
              </a:ext>
            </a:extLst>
          </p:cNvPr>
          <p:cNvSpPr/>
          <p:nvPr/>
        </p:nvSpPr>
        <p:spPr>
          <a:xfrm>
            <a:off x="10488000" y="5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268A7199-71E8-C6B8-24AA-736F6073A713}"/>
              </a:ext>
            </a:extLst>
          </p:cNvPr>
          <p:cNvSpPr/>
          <p:nvPr/>
        </p:nvSpPr>
        <p:spPr>
          <a:xfrm>
            <a:off x="10560000" y="5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C65C5722-AB1D-5EE4-B71B-98E6246E41C7}"/>
              </a:ext>
            </a:extLst>
          </p:cNvPr>
          <p:cNvSpPr/>
          <p:nvPr/>
        </p:nvSpPr>
        <p:spPr>
          <a:xfrm>
            <a:off x="10632000" y="5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0ACDA20B-ED81-DB64-4CCC-4C6CCF79D6F1}"/>
              </a:ext>
            </a:extLst>
          </p:cNvPr>
          <p:cNvSpPr/>
          <p:nvPr/>
        </p:nvSpPr>
        <p:spPr>
          <a:xfrm>
            <a:off x="10704000" y="5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28CB693C-20F2-57A0-2DA3-1954AE37A931}"/>
              </a:ext>
            </a:extLst>
          </p:cNvPr>
          <p:cNvSpPr/>
          <p:nvPr/>
        </p:nvSpPr>
        <p:spPr>
          <a:xfrm>
            <a:off x="10776000" y="5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9DE74DAD-7E27-3737-201F-6AE5CCA0FE12}"/>
              </a:ext>
            </a:extLst>
          </p:cNvPr>
          <p:cNvSpPr/>
          <p:nvPr/>
        </p:nvSpPr>
        <p:spPr>
          <a:xfrm>
            <a:off x="10848000" y="5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09D8C117-BF90-E395-4774-5425C5E0F1C5}"/>
              </a:ext>
            </a:extLst>
          </p:cNvPr>
          <p:cNvSpPr/>
          <p:nvPr/>
        </p:nvSpPr>
        <p:spPr>
          <a:xfrm>
            <a:off x="10920000" y="5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E2532A35-138F-E6D0-770E-A56844007926}"/>
              </a:ext>
            </a:extLst>
          </p:cNvPr>
          <p:cNvSpPr/>
          <p:nvPr/>
        </p:nvSpPr>
        <p:spPr>
          <a:xfrm>
            <a:off x="10992000" y="5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D50990B5-32E4-A37F-DA79-EBCBC29A359C}"/>
              </a:ext>
            </a:extLst>
          </p:cNvPr>
          <p:cNvSpPr/>
          <p:nvPr/>
        </p:nvSpPr>
        <p:spPr>
          <a:xfrm>
            <a:off x="11064000" y="5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4E81AD04-544D-D84C-D7F7-F62B6C0004B6}"/>
              </a:ext>
            </a:extLst>
          </p:cNvPr>
          <p:cNvSpPr/>
          <p:nvPr/>
        </p:nvSpPr>
        <p:spPr>
          <a:xfrm>
            <a:off x="10416000" y="6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10159B74-AD7F-3034-4D10-1EB42A5CD7FB}"/>
              </a:ext>
            </a:extLst>
          </p:cNvPr>
          <p:cNvSpPr/>
          <p:nvPr/>
        </p:nvSpPr>
        <p:spPr>
          <a:xfrm>
            <a:off x="10488000" y="6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E35C4C3F-4CB0-C341-F57D-41A957A09479}"/>
              </a:ext>
            </a:extLst>
          </p:cNvPr>
          <p:cNvSpPr/>
          <p:nvPr/>
        </p:nvSpPr>
        <p:spPr>
          <a:xfrm>
            <a:off x="10560000" y="6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029C636F-BF8E-A9D2-70DC-A229B4EE21B5}"/>
              </a:ext>
            </a:extLst>
          </p:cNvPr>
          <p:cNvSpPr/>
          <p:nvPr/>
        </p:nvSpPr>
        <p:spPr>
          <a:xfrm>
            <a:off x="10632000" y="6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BD3E6331-7FC9-E3BB-69C8-6BC8B23A8D3A}"/>
              </a:ext>
            </a:extLst>
          </p:cNvPr>
          <p:cNvSpPr/>
          <p:nvPr/>
        </p:nvSpPr>
        <p:spPr>
          <a:xfrm>
            <a:off x="10704000" y="6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7DA158C1-FC0D-8D9B-D9CB-5AAC52E72119}"/>
              </a:ext>
            </a:extLst>
          </p:cNvPr>
          <p:cNvSpPr/>
          <p:nvPr/>
        </p:nvSpPr>
        <p:spPr>
          <a:xfrm>
            <a:off x="10776000" y="6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ADF62DB7-044A-A570-2CB3-35E9C6453A43}"/>
              </a:ext>
            </a:extLst>
          </p:cNvPr>
          <p:cNvSpPr/>
          <p:nvPr/>
        </p:nvSpPr>
        <p:spPr>
          <a:xfrm>
            <a:off x="10848000" y="6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5A6B24A9-769E-147B-E388-928E40464872}"/>
              </a:ext>
            </a:extLst>
          </p:cNvPr>
          <p:cNvSpPr/>
          <p:nvPr/>
        </p:nvSpPr>
        <p:spPr>
          <a:xfrm>
            <a:off x="10920000" y="6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A69BE14A-A44B-CCB5-845D-7334F2E3EF4A}"/>
              </a:ext>
            </a:extLst>
          </p:cNvPr>
          <p:cNvSpPr/>
          <p:nvPr/>
        </p:nvSpPr>
        <p:spPr>
          <a:xfrm>
            <a:off x="10992000" y="6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F84815B5-00FE-39A5-E156-7D3AED6644E6}"/>
              </a:ext>
            </a:extLst>
          </p:cNvPr>
          <p:cNvSpPr/>
          <p:nvPr/>
        </p:nvSpPr>
        <p:spPr>
          <a:xfrm>
            <a:off x="11064000" y="6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3050518C-E723-A09C-AF83-6911C95AA35F}"/>
              </a:ext>
            </a:extLst>
          </p:cNvPr>
          <p:cNvSpPr/>
          <p:nvPr/>
        </p:nvSpPr>
        <p:spPr>
          <a:xfrm>
            <a:off x="10416000" y="6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B983A88F-FE23-7816-F21F-98D3DB7BFED5}"/>
              </a:ext>
            </a:extLst>
          </p:cNvPr>
          <p:cNvSpPr/>
          <p:nvPr/>
        </p:nvSpPr>
        <p:spPr>
          <a:xfrm>
            <a:off x="10488000" y="6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E616D1C6-370D-B6C3-CB17-B38DD11A3B9F}"/>
              </a:ext>
            </a:extLst>
          </p:cNvPr>
          <p:cNvSpPr/>
          <p:nvPr/>
        </p:nvSpPr>
        <p:spPr>
          <a:xfrm>
            <a:off x="10560000" y="6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7732041D-6BB3-40C4-8883-A75EA0813611}"/>
              </a:ext>
            </a:extLst>
          </p:cNvPr>
          <p:cNvSpPr/>
          <p:nvPr/>
        </p:nvSpPr>
        <p:spPr>
          <a:xfrm>
            <a:off x="10632000" y="6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0EF82F0B-AB93-FB27-F050-8358D3CE403B}"/>
              </a:ext>
            </a:extLst>
          </p:cNvPr>
          <p:cNvSpPr/>
          <p:nvPr/>
        </p:nvSpPr>
        <p:spPr>
          <a:xfrm>
            <a:off x="10704000" y="6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01012F07-4A7E-93DE-32CD-CDD9EDBB037E}"/>
              </a:ext>
            </a:extLst>
          </p:cNvPr>
          <p:cNvSpPr/>
          <p:nvPr/>
        </p:nvSpPr>
        <p:spPr>
          <a:xfrm>
            <a:off x="10776000" y="6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FB68D0BA-8C11-1576-1988-67AC9858F71E}"/>
              </a:ext>
            </a:extLst>
          </p:cNvPr>
          <p:cNvSpPr/>
          <p:nvPr/>
        </p:nvSpPr>
        <p:spPr>
          <a:xfrm>
            <a:off x="10848000" y="6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2C3097EF-D58E-7EAA-365F-D9036DBCE9D7}"/>
              </a:ext>
            </a:extLst>
          </p:cNvPr>
          <p:cNvSpPr/>
          <p:nvPr/>
        </p:nvSpPr>
        <p:spPr>
          <a:xfrm>
            <a:off x="10920000" y="6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DEB29F3F-3A30-BCD0-0EDE-4840D4B7CCD5}"/>
              </a:ext>
            </a:extLst>
          </p:cNvPr>
          <p:cNvSpPr/>
          <p:nvPr/>
        </p:nvSpPr>
        <p:spPr>
          <a:xfrm>
            <a:off x="10992000" y="6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9440EDC-9B88-95B8-DE33-1FA69513C1FD}"/>
              </a:ext>
            </a:extLst>
          </p:cNvPr>
          <p:cNvSpPr/>
          <p:nvPr/>
        </p:nvSpPr>
        <p:spPr>
          <a:xfrm>
            <a:off x="11064000" y="6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0622BE7D-9AA1-B5FD-8879-4D6D083EE39E}"/>
              </a:ext>
            </a:extLst>
          </p:cNvPr>
          <p:cNvSpPr/>
          <p:nvPr/>
        </p:nvSpPr>
        <p:spPr>
          <a:xfrm>
            <a:off x="10416000" y="7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5C904889-9AB8-37D0-1DA8-8AED752E392C}"/>
              </a:ext>
            </a:extLst>
          </p:cNvPr>
          <p:cNvSpPr/>
          <p:nvPr/>
        </p:nvSpPr>
        <p:spPr>
          <a:xfrm>
            <a:off x="10488000" y="7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DB807726-2122-2D1C-8BA0-EC36B7336FFA}"/>
              </a:ext>
            </a:extLst>
          </p:cNvPr>
          <p:cNvSpPr/>
          <p:nvPr/>
        </p:nvSpPr>
        <p:spPr>
          <a:xfrm>
            <a:off x="10560000" y="7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9E65DA4A-555C-4ADC-D475-1187BB874929}"/>
              </a:ext>
            </a:extLst>
          </p:cNvPr>
          <p:cNvSpPr/>
          <p:nvPr/>
        </p:nvSpPr>
        <p:spPr>
          <a:xfrm>
            <a:off x="10632000" y="7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F98DD681-F7E0-713D-D42B-DE47C3A11685}"/>
              </a:ext>
            </a:extLst>
          </p:cNvPr>
          <p:cNvSpPr/>
          <p:nvPr/>
        </p:nvSpPr>
        <p:spPr>
          <a:xfrm>
            <a:off x="10704000" y="7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108D1F05-D975-D35A-68FA-097636D66989}"/>
              </a:ext>
            </a:extLst>
          </p:cNvPr>
          <p:cNvSpPr/>
          <p:nvPr/>
        </p:nvSpPr>
        <p:spPr>
          <a:xfrm>
            <a:off x="10776000" y="7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CC12D04F-2CC6-BE33-CC2D-7C1BD8D5D6EB}"/>
              </a:ext>
            </a:extLst>
          </p:cNvPr>
          <p:cNvSpPr/>
          <p:nvPr/>
        </p:nvSpPr>
        <p:spPr>
          <a:xfrm>
            <a:off x="10848000" y="7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DF13DE07-38FD-79E9-596D-78DD5440AD4B}"/>
              </a:ext>
            </a:extLst>
          </p:cNvPr>
          <p:cNvSpPr/>
          <p:nvPr/>
        </p:nvSpPr>
        <p:spPr>
          <a:xfrm>
            <a:off x="10920000" y="7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0EEBB739-9F42-EEE0-8437-76079E1F50C4}"/>
              </a:ext>
            </a:extLst>
          </p:cNvPr>
          <p:cNvSpPr/>
          <p:nvPr/>
        </p:nvSpPr>
        <p:spPr>
          <a:xfrm>
            <a:off x="10992000" y="7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F710FC77-1547-B7DA-58C0-BD4D6010A3BB}"/>
              </a:ext>
            </a:extLst>
          </p:cNvPr>
          <p:cNvSpPr/>
          <p:nvPr/>
        </p:nvSpPr>
        <p:spPr>
          <a:xfrm>
            <a:off x="11064000" y="7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0294B5A3-3E29-9DC2-5482-CCDC14EC3778}"/>
              </a:ext>
            </a:extLst>
          </p:cNvPr>
          <p:cNvSpPr/>
          <p:nvPr/>
        </p:nvSpPr>
        <p:spPr>
          <a:xfrm>
            <a:off x="10416000" y="8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3130D040-649E-CBFA-4D85-22D5950181B0}"/>
              </a:ext>
            </a:extLst>
          </p:cNvPr>
          <p:cNvSpPr/>
          <p:nvPr/>
        </p:nvSpPr>
        <p:spPr>
          <a:xfrm>
            <a:off x="10488000" y="8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052E38D8-8A82-CAF3-692C-343AF331EECF}"/>
              </a:ext>
            </a:extLst>
          </p:cNvPr>
          <p:cNvSpPr/>
          <p:nvPr/>
        </p:nvSpPr>
        <p:spPr>
          <a:xfrm>
            <a:off x="10560000" y="8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60DF405C-3A4C-CDF5-D466-3D58E7991EB3}"/>
              </a:ext>
            </a:extLst>
          </p:cNvPr>
          <p:cNvSpPr/>
          <p:nvPr/>
        </p:nvSpPr>
        <p:spPr>
          <a:xfrm>
            <a:off x="10632000" y="8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E2CFF3CC-056B-A44D-72BE-990B09799D59}"/>
              </a:ext>
            </a:extLst>
          </p:cNvPr>
          <p:cNvSpPr/>
          <p:nvPr/>
        </p:nvSpPr>
        <p:spPr>
          <a:xfrm>
            <a:off x="10704000" y="8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67D52D1D-E980-45C0-0AC4-43FF4964BA63}"/>
              </a:ext>
            </a:extLst>
          </p:cNvPr>
          <p:cNvSpPr/>
          <p:nvPr/>
        </p:nvSpPr>
        <p:spPr>
          <a:xfrm>
            <a:off x="10776000" y="8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62A97211-F41F-DADB-800B-B0E5FBB1EC59}"/>
              </a:ext>
            </a:extLst>
          </p:cNvPr>
          <p:cNvSpPr/>
          <p:nvPr/>
        </p:nvSpPr>
        <p:spPr>
          <a:xfrm>
            <a:off x="10848000" y="8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92F67988-0070-B731-3A0F-4DF193ED8988}"/>
              </a:ext>
            </a:extLst>
          </p:cNvPr>
          <p:cNvSpPr/>
          <p:nvPr/>
        </p:nvSpPr>
        <p:spPr>
          <a:xfrm>
            <a:off x="10920000" y="8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925C68D7-4BB5-E4EF-CDC2-76A9A45C8B9B}"/>
              </a:ext>
            </a:extLst>
          </p:cNvPr>
          <p:cNvSpPr/>
          <p:nvPr/>
        </p:nvSpPr>
        <p:spPr>
          <a:xfrm>
            <a:off x="10992000" y="8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B11404B7-A0E0-82C3-30C0-45430B8555F7}"/>
              </a:ext>
            </a:extLst>
          </p:cNvPr>
          <p:cNvSpPr/>
          <p:nvPr/>
        </p:nvSpPr>
        <p:spPr>
          <a:xfrm>
            <a:off x="11064000" y="8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6AF37B91-9D23-CC90-F179-FB8DE60F7F5D}"/>
              </a:ext>
            </a:extLst>
          </p:cNvPr>
          <p:cNvSpPr/>
          <p:nvPr/>
        </p:nvSpPr>
        <p:spPr>
          <a:xfrm>
            <a:off x="10416000" y="9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8DF3AF20-ADE1-8CE7-844A-4522802E47EF}"/>
              </a:ext>
            </a:extLst>
          </p:cNvPr>
          <p:cNvSpPr/>
          <p:nvPr/>
        </p:nvSpPr>
        <p:spPr>
          <a:xfrm>
            <a:off x="10488000" y="9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ECBAF642-3D57-F27C-1BDB-DC63B001A0B4}"/>
              </a:ext>
            </a:extLst>
          </p:cNvPr>
          <p:cNvSpPr/>
          <p:nvPr/>
        </p:nvSpPr>
        <p:spPr>
          <a:xfrm>
            <a:off x="10560000" y="9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B78A57E3-F573-5013-E8F1-1B095B1FABE2}"/>
              </a:ext>
            </a:extLst>
          </p:cNvPr>
          <p:cNvSpPr/>
          <p:nvPr/>
        </p:nvSpPr>
        <p:spPr>
          <a:xfrm>
            <a:off x="10632000" y="9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FC156F6A-F848-339F-60CC-32A9C9B14FB8}"/>
              </a:ext>
            </a:extLst>
          </p:cNvPr>
          <p:cNvSpPr/>
          <p:nvPr/>
        </p:nvSpPr>
        <p:spPr>
          <a:xfrm>
            <a:off x="10704000" y="9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956E77B8-19EB-A904-BF01-96768B528FDF}"/>
              </a:ext>
            </a:extLst>
          </p:cNvPr>
          <p:cNvSpPr/>
          <p:nvPr/>
        </p:nvSpPr>
        <p:spPr>
          <a:xfrm>
            <a:off x="10776000" y="9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8522C4A6-952E-08E2-8993-425F06F92C21}"/>
              </a:ext>
            </a:extLst>
          </p:cNvPr>
          <p:cNvSpPr/>
          <p:nvPr/>
        </p:nvSpPr>
        <p:spPr>
          <a:xfrm>
            <a:off x="10848000" y="9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F05BACCB-FF93-5AAA-4619-E3B45F7216A9}"/>
              </a:ext>
            </a:extLst>
          </p:cNvPr>
          <p:cNvSpPr/>
          <p:nvPr/>
        </p:nvSpPr>
        <p:spPr>
          <a:xfrm>
            <a:off x="10920000" y="9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A74BDA6E-B81C-AC34-6193-5C6DE71BDD35}"/>
              </a:ext>
            </a:extLst>
          </p:cNvPr>
          <p:cNvSpPr/>
          <p:nvPr/>
        </p:nvSpPr>
        <p:spPr>
          <a:xfrm>
            <a:off x="10992000" y="9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63898F4F-F655-5F9E-FA74-F51725491EA2}"/>
              </a:ext>
            </a:extLst>
          </p:cNvPr>
          <p:cNvSpPr/>
          <p:nvPr/>
        </p:nvSpPr>
        <p:spPr>
          <a:xfrm>
            <a:off x="11064000" y="90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D554B529-D1AF-4A95-89DA-597C08CBC7D0}"/>
              </a:ext>
            </a:extLst>
          </p:cNvPr>
          <p:cNvSpPr/>
          <p:nvPr/>
        </p:nvSpPr>
        <p:spPr>
          <a:xfrm>
            <a:off x="10416000" y="9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3755A8A0-8427-DBE7-9A5D-ABE9BF691E2C}"/>
              </a:ext>
            </a:extLst>
          </p:cNvPr>
          <p:cNvSpPr/>
          <p:nvPr/>
        </p:nvSpPr>
        <p:spPr>
          <a:xfrm>
            <a:off x="10488000" y="9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E2EDBA8F-9C12-482E-7D22-B4EBC827F471}"/>
              </a:ext>
            </a:extLst>
          </p:cNvPr>
          <p:cNvSpPr/>
          <p:nvPr/>
        </p:nvSpPr>
        <p:spPr>
          <a:xfrm>
            <a:off x="10560000" y="9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DD6D9DF6-8CAE-1AEC-C67C-177C95C59369}"/>
              </a:ext>
            </a:extLst>
          </p:cNvPr>
          <p:cNvSpPr/>
          <p:nvPr/>
        </p:nvSpPr>
        <p:spPr>
          <a:xfrm>
            <a:off x="10632000" y="9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3F2C3C60-5842-C95D-ABF3-3BBDD7382F09}"/>
              </a:ext>
            </a:extLst>
          </p:cNvPr>
          <p:cNvSpPr/>
          <p:nvPr/>
        </p:nvSpPr>
        <p:spPr>
          <a:xfrm>
            <a:off x="10704000" y="9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71579C24-4DEB-F67C-7D6B-B27FC631BDC9}"/>
              </a:ext>
            </a:extLst>
          </p:cNvPr>
          <p:cNvSpPr/>
          <p:nvPr/>
        </p:nvSpPr>
        <p:spPr>
          <a:xfrm>
            <a:off x="10776000" y="9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6FA7EF8A-5A00-8AB0-BECD-45C02F4EA138}"/>
              </a:ext>
            </a:extLst>
          </p:cNvPr>
          <p:cNvSpPr/>
          <p:nvPr/>
        </p:nvSpPr>
        <p:spPr>
          <a:xfrm>
            <a:off x="10848000" y="9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22CFFE15-6D6F-80F1-0462-22980903526D}"/>
              </a:ext>
            </a:extLst>
          </p:cNvPr>
          <p:cNvSpPr/>
          <p:nvPr/>
        </p:nvSpPr>
        <p:spPr>
          <a:xfrm>
            <a:off x="10920000" y="9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D7102120-6005-75FA-2874-8B32C564ACA2}"/>
              </a:ext>
            </a:extLst>
          </p:cNvPr>
          <p:cNvSpPr/>
          <p:nvPr/>
        </p:nvSpPr>
        <p:spPr>
          <a:xfrm>
            <a:off x="10992000" y="9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98370F4C-39D4-6F13-6CE6-BD4401B116F5}"/>
              </a:ext>
            </a:extLst>
          </p:cNvPr>
          <p:cNvSpPr/>
          <p:nvPr/>
        </p:nvSpPr>
        <p:spPr>
          <a:xfrm>
            <a:off x="11064000" y="98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F5EB54FF-3620-E21A-A880-F99B4E96908F}"/>
              </a:ext>
            </a:extLst>
          </p:cNvPr>
          <p:cNvSpPr/>
          <p:nvPr/>
        </p:nvSpPr>
        <p:spPr>
          <a:xfrm>
            <a:off x="10416000" y="10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872EEC83-94C5-31C9-721D-8890905831FF}"/>
              </a:ext>
            </a:extLst>
          </p:cNvPr>
          <p:cNvSpPr/>
          <p:nvPr/>
        </p:nvSpPr>
        <p:spPr>
          <a:xfrm>
            <a:off x="10488000" y="10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96D12904-C7E8-5A5F-40C0-3F038BA2F799}"/>
              </a:ext>
            </a:extLst>
          </p:cNvPr>
          <p:cNvSpPr/>
          <p:nvPr/>
        </p:nvSpPr>
        <p:spPr>
          <a:xfrm>
            <a:off x="10560000" y="10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355270F0-326E-CE96-E608-0F6CBB2C7251}"/>
              </a:ext>
            </a:extLst>
          </p:cNvPr>
          <p:cNvSpPr/>
          <p:nvPr/>
        </p:nvSpPr>
        <p:spPr>
          <a:xfrm>
            <a:off x="10632000" y="10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23606BE8-7B6E-D6EC-73E8-436FFEA6C446}"/>
              </a:ext>
            </a:extLst>
          </p:cNvPr>
          <p:cNvSpPr/>
          <p:nvPr/>
        </p:nvSpPr>
        <p:spPr>
          <a:xfrm>
            <a:off x="10704000" y="10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F93FDA54-2108-7F02-AF85-9655B34DCC80}"/>
              </a:ext>
            </a:extLst>
          </p:cNvPr>
          <p:cNvSpPr/>
          <p:nvPr/>
        </p:nvSpPr>
        <p:spPr>
          <a:xfrm>
            <a:off x="10776000" y="10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412962F1-3C82-749A-68C8-ED2E423A1E99}"/>
              </a:ext>
            </a:extLst>
          </p:cNvPr>
          <p:cNvSpPr/>
          <p:nvPr/>
        </p:nvSpPr>
        <p:spPr>
          <a:xfrm>
            <a:off x="10848000" y="10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555A35E6-2CC4-DA2C-3477-E2BDC12C3E15}"/>
              </a:ext>
            </a:extLst>
          </p:cNvPr>
          <p:cNvSpPr/>
          <p:nvPr/>
        </p:nvSpPr>
        <p:spPr>
          <a:xfrm>
            <a:off x="10920000" y="10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DCC547EE-382F-6958-3234-7979A06107BB}"/>
              </a:ext>
            </a:extLst>
          </p:cNvPr>
          <p:cNvSpPr/>
          <p:nvPr/>
        </p:nvSpPr>
        <p:spPr>
          <a:xfrm>
            <a:off x="10992000" y="10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F63B615F-A966-AD05-F6DA-21A1351EAFD9}"/>
              </a:ext>
            </a:extLst>
          </p:cNvPr>
          <p:cNvSpPr/>
          <p:nvPr/>
        </p:nvSpPr>
        <p:spPr>
          <a:xfrm>
            <a:off x="11064000" y="105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A4E164BB-F3F2-6710-AF24-89C0495003B3}"/>
              </a:ext>
            </a:extLst>
          </p:cNvPr>
          <p:cNvSpPr/>
          <p:nvPr/>
        </p:nvSpPr>
        <p:spPr>
          <a:xfrm>
            <a:off x="10416000" y="11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D2C31712-7E63-6F91-05F4-4C967BBB1C36}"/>
              </a:ext>
            </a:extLst>
          </p:cNvPr>
          <p:cNvSpPr/>
          <p:nvPr/>
        </p:nvSpPr>
        <p:spPr>
          <a:xfrm>
            <a:off x="10488000" y="11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1601EEB4-BB7D-6E49-E48B-35D7E525D1A5}"/>
              </a:ext>
            </a:extLst>
          </p:cNvPr>
          <p:cNvSpPr/>
          <p:nvPr/>
        </p:nvSpPr>
        <p:spPr>
          <a:xfrm>
            <a:off x="10560000" y="11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1EB03D46-59A3-8873-150E-686A61DF7F55}"/>
              </a:ext>
            </a:extLst>
          </p:cNvPr>
          <p:cNvSpPr/>
          <p:nvPr/>
        </p:nvSpPr>
        <p:spPr>
          <a:xfrm>
            <a:off x="10632000" y="11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DCB01175-B8D5-885B-8D01-F7D3843112FF}"/>
              </a:ext>
            </a:extLst>
          </p:cNvPr>
          <p:cNvSpPr/>
          <p:nvPr/>
        </p:nvSpPr>
        <p:spPr>
          <a:xfrm>
            <a:off x="10704000" y="11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799052D5-83C1-3CE2-5E1E-3307FE41640F}"/>
              </a:ext>
            </a:extLst>
          </p:cNvPr>
          <p:cNvSpPr/>
          <p:nvPr/>
        </p:nvSpPr>
        <p:spPr>
          <a:xfrm>
            <a:off x="10776000" y="11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E839D103-CDA9-5FA7-9C37-3B6CA4812C4B}"/>
              </a:ext>
            </a:extLst>
          </p:cNvPr>
          <p:cNvSpPr/>
          <p:nvPr/>
        </p:nvSpPr>
        <p:spPr>
          <a:xfrm>
            <a:off x="10848000" y="11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838DEDBF-3101-F063-D407-CC90C128676F}"/>
              </a:ext>
            </a:extLst>
          </p:cNvPr>
          <p:cNvSpPr/>
          <p:nvPr/>
        </p:nvSpPr>
        <p:spPr>
          <a:xfrm>
            <a:off x="10920000" y="11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5E47993E-77F8-088B-F9FF-2D69DC0114B3}"/>
              </a:ext>
            </a:extLst>
          </p:cNvPr>
          <p:cNvSpPr/>
          <p:nvPr/>
        </p:nvSpPr>
        <p:spPr>
          <a:xfrm>
            <a:off x="10992000" y="11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47DF4871-59CA-50B2-BEFE-436EA3320139}"/>
              </a:ext>
            </a:extLst>
          </p:cNvPr>
          <p:cNvSpPr/>
          <p:nvPr/>
        </p:nvSpPr>
        <p:spPr>
          <a:xfrm>
            <a:off x="11064000" y="112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898E86EA-5CE7-7E3F-BB75-B3AD39E23810}"/>
              </a:ext>
            </a:extLst>
          </p:cNvPr>
          <p:cNvSpPr/>
          <p:nvPr/>
        </p:nvSpPr>
        <p:spPr>
          <a:xfrm>
            <a:off x="10416000" y="11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E7426654-4816-AD47-5F29-F0B573747AFA}"/>
              </a:ext>
            </a:extLst>
          </p:cNvPr>
          <p:cNvSpPr/>
          <p:nvPr/>
        </p:nvSpPr>
        <p:spPr>
          <a:xfrm>
            <a:off x="10488000" y="11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4C14BA5C-7A4D-CD7D-48A2-CE8FDAC4EBF3}"/>
              </a:ext>
            </a:extLst>
          </p:cNvPr>
          <p:cNvSpPr/>
          <p:nvPr/>
        </p:nvSpPr>
        <p:spPr>
          <a:xfrm>
            <a:off x="10560000" y="11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32919AFE-8D0A-20C7-DE2D-9FD1E0724B00}"/>
              </a:ext>
            </a:extLst>
          </p:cNvPr>
          <p:cNvSpPr/>
          <p:nvPr/>
        </p:nvSpPr>
        <p:spPr>
          <a:xfrm>
            <a:off x="10632000" y="11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93482167-0690-D321-47DE-6034C93DB91F}"/>
              </a:ext>
            </a:extLst>
          </p:cNvPr>
          <p:cNvSpPr/>
          <p:nvPr/>
        </p:nvSpPr>
        <p:spPr>
          <a:xfrm>
            <a:off x="10704000" y="11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F065D367-D9A6-7848-4404-8EC7813F353A}"/>
              </a:ext>
            </a:extLst>
          </p:cNvPr>
          <p:cNvSpPr/>
          <p:nvPr/>
        </p:nvSpPr>
        <p:spPr>
          <a:xfrm>
            <a:off x="10776000" y="11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A584C036-3575-DAB3-BD82-9E1B4EE5ED99}"/>
              </a:ext>
            </a:extLst>
          </p:cNvPr>
          <p:cNvSpPr/>
          <p:nvPr/>
        </p:nvSpPr>
        <p:spPr>
          <a:xfrm>
            <a:off x="10848000" y="11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86D4E65B-018E-E045-8889-AE0DB54792B5}"/>
              </a:ext>
            </a:extLst>
          </p:cNvPr>
          <p:cNvSpPr/>
          <p:nvPr/>
        </p:nvSpPr>
        <p:spPr>
          <a:xfrm>
            <a:off x="10920000" y="11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6B65A693-2F14-CF19-656E-4D76E6196EE8}"/>
              </a:ext>
            </a:extLst>
          </p:cNvPr>
          <p:cNvSpPr/>
          <p:nvPr/>
        </p:nvSpPr>
        <p:spPr>
          <a:xfrm>
            <a:off x="10992000" y="11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BA44D4AC-D894-137A-F3DE-14137D6F1A72}"/>
              </a:ext>
            </a:extLst>
          </p:cNvPr>
          <p:cNvSpPr/>
          <p:nvPr/>
        </p:nvSpPr>
        <p:spPr>
          <a:xfrm>
            <a:off x="11064000" y="119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C40B61B6-73E8-CC8A-4EA6-7A91887D4D6B}"/>
              </a:ext>
            </a:extLst>
          </p:cNvPr>
          <p:cNvSpPr/>
          <p:nvPr/>
        </p:nvSpPr>
        <p:spPr>
          <a:xfrm>
            <a:off x="10416000" y="126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BF8D0D86-56DD-6AEC-B54A-5DE1E79E11ED}"/>
              </a:ext>
            </a:extLst>
          </p:cNvPr>
          <p:cNvSpPr/>
          <p:nvPr/>
        </p:nvSpPr>
        <p:spPr>
          <a:xfrm>
            <a:off x="10488000" y="126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4B8DB579-B01D-AD27-B8A8-D1990A237ACD}"/>
              </a:ext>
            </a:extLst>
          </p:cNvPr>
          <p:cNvSpPr/>
          <p:nvPr/>
        </p:nvSpPr>
        <p:spPr>
          <a:xfrm>
            <a:off x="10560000" y="126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1422AFC7-9944-D474-3A95-4FC07F012577}"/>
              </a:ext>
            </a:extLst>
          </p:cNvPr>
          <p:cNvSpPr/>
          <p:nvPr/>
        </p:nvSpPr>
        <p:spPr>
          <a:xfrm>
            <a:off x="10632000" y="126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BC55D4FD-76E0-14D4-6049-62DBA367CAEA}"/>
              </a:ext>
            </a:extLst>
          </p:cNvPr>
          <p:cNvSpPr/>
          <p:nvPr/>
        </p:nvSpPr>
        <p:spPr>
          <a:xfrm>
            <a:off x="10704000" y="126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2AE4A810-8B87-7A5E-15F8-B270CB6BAF6B}"/>
              </a:ext>
            </a:extLst>
          </p:cNvPr>
          <p:cNvSpPr/>
          <p:nvPr/>
        </p:nvSpPr>
        <p:spPr>
          <a:xfrm>
            <a:off x="10776000" y="126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D2E9843A-7E8E-BB69-53D8-C3D6ECCC6CC3}"/>
              </a:ext>
            </a:extLst>
          </p:cNvPr>
          <p:cNvSpPr/>
          <p:nvPr/>
        </p:nvSpPr>
        <p:spPr>
          <a:xfrm>
            <a:off x="10848000" y="126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7BC0F249-CF8E-9A94-B985-89DD7A25203B}"/>
              </a:ext>
            </a:extLst>
          </p:cNvPr>
          <p:cNvSpPr/>
          <p:nvPr/>
        </p:nvSpPr>
        <p:spPr>
          <a:xfrm>
            <a:off x="10920000" y="126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C6DD332A-0554-4331-C3AE-A90B0B094EB9}"/>
              </a:ext>
            </a:extLst>
          </p:cNvPr>
          <p:cNvSpPr/>
          <p:nvPr/>
        </p:nvSpPr>
        <p:spPr>
          <a:xfrm>
            <a:off x="10992000" y="126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EA74ED59-997F-B5D1-40B5-6148D84D8A29}"/>
              </a:ext>
            </a:extLst>
          </p:cNvPr>
          <p:cNvSpPr/>
          <p:nvPr/>
        </p:nvSpPr>
        <p:spPr>
          <a:xfrm>
            <a:off x="11064000" y="126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8A08BE52-23FC-143A-6BBF-5B69C261E71E}"/>
              </a:ext>
            </a:extLst>
          </p:cNvPr>
          <p:cNvSpPr/>
          <p:nvPr/>
        </p:nvSpPr>
        <p:spPr>
          <a:xfrm>
            <a:off x="10416000" y="13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D8E084DF-7B94-48D9-6F0D-FAD11314A80D}"/>
              </a:ext>
            </a:extLst>
          </p:cNvPr>
          <p:cNvSpPr/>
          <p:nvPr/>
        </p:nvSpPr>
        <p:spPr>
          <a:xfrm>
            <a:off x="10488000" y="13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49C81096-C5AE-347A-9D77-F9B5AD5A9FD8}"/>
              </a:ext>
            </a:extLst>
          </p:cNvPr>
          <p:cNvSpPr/>
          <p:nvPr/>
        </p:nvSpPr>
        <p:spPr>
          <a:xfrm>
            <a:off x="10560000" y="13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E4384A65-9F59-09E1-9134-365F40A42749}"/>
              </a:ext>
            </a:extLst>
          </p:cNvPr>
          <p:cNvSpPr/>
          <p:nvPr/>
        </p:nvSpPr>
        <p:spPr>
          <a:xfrm>
            <a:off x="10632000" y="13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3CCAB211-5F22-E844-B604-0716ACF212F4}"/>
              </a:ext>
            </a:extLst>
          </p:cNvPr>
          <p:cNvSpPr/>
          <p:nvPr/>
        </p:nvSpPr>
        <p:spPr>
          <a:xfrm>
            <a:off x="10704000" y="13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E6C72E18-5576-B874-68E7-C08A07D52808}"/>
              </a:ext>
            </a:extLst>
          </p:cNvPr>
          <p:cNvSpPr/>
          <p:nvPr/>
        </p:nvSpPr>
        <p:spPr>
          <a:xfrm>
            <a:off x="10776000" y="13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D59F7A9F-02CC-D70B-77FD-BE61378B67C9}"/>
              </a:ext>
            </a:extLst>
          </p:cNvPr>
          <p:cNvSpPr/>
          <p:nvPr/>
        </p:nvSpPr>
        <p:spPr>
          <a:xfrm>
            <a:off x="10848000" y="13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D19E45B8-D443-F5D7-FBE0-0423DFF0657B}"/>
              </a:ext>
            </a:extLst>
          </p:cNvPr>
          <p:cNvSpPr/>
          <p:nvPr/>
        </p:nvSpPr>
        <p:spPr>
          <a:xfrm>
            <a:off x="10920000" y="13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F8C23596-2A6E-9AEB-59DC-98D7D44376FF}"/>
              </a:ext>
            </a:extLst>
          </p:cNvPr>
          <p:cNvSpPr/>
          <p:nvPr/>
        </p:nvSpPr>
        <p:spPr>
          <a:xfrm>
            <a:off x="10992000" y="13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47504C5D-EF7A-CF67-C249-909FE91D1803}"/>
              </a:ext>
            </a:extLst>
          </p:cNvPr>
          <p:cNvSpPr/>
          <p:nvPr/>
        </p:nvSpPr>
        <p:spPr>
          <a:xfrm>
            <a:off x="11064000" y="134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7813FDA8-F0E7-1B45-E6F7-CA75DD047404}"/>
              </a:ext>
            </a:extLst>
          </p:cNvPr>
          <p:cNvSpPr/>
          <p:nvPr/>
        </p:nvSpPr>
        <p:spPr>
          <a:xfrm>
            <a:off x="10416000" y="14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6E288FC2-252B-204D-1571-093E680E9FF8}"/>
              </a:ext>
            </a:extLst>
          </p:cNvPr>
          <p:cNvSpPr/>
          <p:nvPr/>
        </p:nvSpPr>
        <p:spPr>
          <a:xfrm>
            <a:off x="10488000" y="14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36DD0F8E-60C0-5880-8869-E1A8EC718BEB}"/>
              </a:ext>
            </a:extLst>
          </p:cNvPr>
          <p:cNvSpPr/>
          <p:nvPr/>
        </p:nvSpPr>
        <p:spPr>
          <a:xfrm>
            <a:off x="10560000" y="14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AD6A16B8-30CE-41DE-2760-89C104EE7AE1}"/>
              </a:ext>
            </a:extLst>
          </p:cNvPr>
          <p:cNvSpPr/>
          <p:nvPr/>
        </p:nvSpPr>
        <p:spPr>
          <a:xfrm>
            <a:off x="10632000" y="14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807202E6-0BCF-499F-BA05-ED33AAD96FB4}"/>
              </a:ext>
            </a:extLst>
          </p:cNvPr>
          <p:cNvSpPr/>
          <p:nvPr/>
        </p:nvSpPr>
        <p:spPr>
          <a:xfrm>
            <a:off x="10704000" y="14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3BC64F4B-D800-50D0-0622-42C1BC3C5F72}"/>
              </a:ext>
            </a:extLst>
          </p:cNvPr>
          <p:cNvSpPr/>
          <p:nvPr/>
        </p:nvSpPr>
        <p:spPr>
          <a:xfrm>
            <a:off x="10776000" y="14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71BCC3BE-2D4F-C679-190A-AF457E466185}"/>
              </a:ext>
            </a:extLst>
          </p:cNvPr>
          <p:cNvSpPr/>
          <p:nvPr/>
        </p:nvSpPr>
        <p:spPr>
          <a:xfrm>
            <a:off x="10848000" y="14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34D65C39-AFA6-12D7-F269-8204B8A046CA}"/>
              </a:ext>
            </a:extLst>
          </p:cNvPr>
          <p:cNvSpPr/>
          <p:nvPr/>
        </p:nvSpPr>
        <p:spPr>
          <a:xfrm>
            <a:off x="10920000" y="14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C56CAB99-DFDF-88AE-D134-F78A41CA73D8}"/>
              </a:ext>
            </a:extLst>
          </p:cNvPr>
          <p:cNvSpPr/>
          <p:nvPr/>
        </p:nvSpPr>
        <p:spPr>
          <a:xfrm>
            <a:off x="10992000" y="14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9DEBDA37-0BF1-3473-51D4-53DADF689C57}"/>
              </a:ext>
            </a:extLst>
          </p:cNvPr>
          <p:cNvSpPr/>
          <p:nvPr/>
        </p:nvSpPr>
        <p:spPr>
          <a:xfrm>
            <a:off x="11064000" y="141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7E848B61-F4B9-3792-15A1-919D88986A5A}"/>
              </a:ext>
            </a:extLst>
          </p:cNvPr>
          <p:cNvSpPr/>
          <p:nvPr/>
        </p:nvSpPr>
        <p:spPr>
          <a:xfrm>
            <a:off x="10416000" y="14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1B916289-5A1F-50A9-D775-213A61CCBF0A}"/>
              </a:ext>
            </a:extLst>
          </p:cNvPr>
          <p:cNvSpPr/>
          <p:nvPr/>
        </p:nvSpPr>
        <p:spPr>
          <a:xfrm>
            <a:off x="10488000" y="14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FE244B5A-15CF-219B-CFDD-F778A455E75D}"/>
              </a:ext>
            </a:extLst>
          </p:cNvPr>
          <p:cNvSpPr/>
          <p:nvPr/>
        </p:nvSpPr>
        <p:spPr>
          <a:xfrm>
            <a:off x="10560000" y="14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A14FA390-232F-5184-0785-D77A62632BEC}"/>
              </a:ext>
            </a:extLst>
          </p:cNvPr>
          <p:cNvSpPr/>
          <p:nvPr/>
        </p:nvSpPr>
        <p:spPr>
          <a:xfrm>
            <a:off x="10632000" y="14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0B789B6-B57F-21DF-7EE8-1EF8890594FB}"/>
              </a:ext>
            </a:extLst>
          </p:cNvPr>
          <p:cNvSpPr/>
          <p:nvPr/>
        </p:nvSpPr>
        <p:spPr>
          <a:xfrm>
            <a:off x="10704000" y="14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4A2FDAD2-2C9A-2C5F-1C36-550AA88CF0A9}"/>
              </a:ext>
            </a:extLst>
          </p:cNvPr>
          <p:cNvSpPr/>
          <p:nvPr/>
        </p:nvSpPr>
        <p:spPr>
          <a:xfrm>
            <a:off x="10776000" y="14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423BD866-31F1-0245-CABD-393AD0891B40}"/>
              </a:ext>
            </a:extLst>
          </p:cNvPr>
          <p:cNvSpPr/>
          <p:nvPr/>
        </p:nvSpPr>
        <p:spPr>
          <a:xfrm>
            <a:off x="10848000" y="14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09952DE8-C793-A4C5-85E1-C68F8CA22001}"/>
              </a:ext>
            </a:extLst>
          </p:cNvPr>
          <p:cNvSpPr/>
          <p:nvPr/>
        </p:nvSpPr>
        <p:spPr>
          <a:xfrm>
            <a:off x="10920000" y="14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9FC187AB-8DD2-7C4A-12D0-E04044FACCCF}"/>
              </a:ext>
            </a:extLst>
          </p:cNvPr>
          <p:cNvSpPr/>
          <p:nvPr/>
        </p:nvSpPr>
        <p:spPr>
          <a:xfrm>
            <a:off x="10992000" y="14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18823A0A-EE90-8928-E80F-4FB4E4AAB603}"/>
              </a:ext>
            </a:extLst>
          </p:cNvPr>
          <p:cNvSpPr/>
          <p:nvPr/>
        </p:nvSpPr>
        <p:spPr>
          <a:xfrm>
            <a:off x="11064000" y="148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8335A7BF-D9DC-1935-909C-9C6DDE0EDDF7}"/>
              </a:ext>
            </a:extLst>
          </p:cNvPr>
          <p:cNvSpPr/>
          <p:nvPr/>
        </p:nvSpPr>
        <p:spPr>
          <a:xfrm>
            <a:off x="10416000" y="15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AAF5E5A3-E620-B034-DD55-3D90B0916553}"/>
              </a:ext>
            </a:extLst>
          </p:cNvPr>
          <p:cNvSpPr/>
          <p:nvPr/>
        </p:nvSpPr>
        <p:spPr>
          <a:xfrm>
            <a:off x="10488000" y="15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id="{1406289B-F761-ED1E-434B-A72E14DC09F6}"/>
              </a:ext>
            </a:extLst>
          </p:cNvPr>
          <p:cNvSpPr/>
          <p:nvPr/>
        </p:nvSpPr>
        <p:spPr>
          <a:xfrm>
            <a:off x="10560000" y="15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1B2CBB17-6529-DFBD-9987-7C1C97F8B2C2}"/>
              </a:ext>
            </a:extLst>
          </p:cNvPr>
          <p:cNvSpPr/>
          <p:nvPr/>
        </p:nvSpPr>
        <p:spPr>
          <a:xfrm>
            <a:off x="10632000" y="15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E06FC3A4-463B-A518-DA2A-8E3F3F47430F}"/>
              </a:ext>
            </a:extLst>
          </p:cNvPr>
          <p:cNvSpPr/>
          <p:nvPr/>
        </p:nvSpPr>
        <p:spPr>
          <a:xfrm>
            <a:off x="10704000" y="15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0" name="Rectangle 349">
            <a:extLst>
              <a:ext uri="{FF2B5EF4-FFF2-40B4-BE49-F238E27FC236}">
                <a16:creationId xmlns:a16="http://schemas.microsoft.com/office/drawing/2014/main" id="{C6619456-697D-320B-EE05-6AA9B70188F9}"/>
              </a:ext>
            </a:extLst>
          </p:cNvPr>
          <p:cNvSpPr/>
          <p:nvPr/>
        </p:nvSpPr>
        <p:spPr>
          <a:xfrm>
            <a:off x="10776000" y="15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1" name="Rectangle 350">
            <a:extLst>
              <a:ext uri="{FF2B5EF4-FFF2-40B4-BE49-F238E27FC236}">
                <a16:creationId xmlns:a16="http://schemas.microsoft.com/office/drawing/2014/main" id="{047FB59E-A063-5C26-CFE6-A71DDDD41507}"/>
              </a:ext>
            </a:extLst>
          </p:cNvPr>
          <p:cNvSpPr/>
          <p:nvPr/>
        </p:nvSpPr>
        <p:spPr>
          <a:xfrm>
            <a:off x="10848000" y="15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BD3F0C87-E87B-3172-F875-6F6E0789AC01}"/>
              </a:ext>
            </a:extLst>
          </p:cNvPr>
          <p:cNvSpPr/>
          <p:nvPr/>
        </p:nvSpPr>
        <p:spPr>
          <a:xfrm>
            <a:off x="10920000" y="15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3" name="Rectangle 352">
            <a:extLst>
              <a:ext uri="{FF2B5EF4-FFF2-40B4-BE49-F238E27FC236}">
                <a16:creationId xmlns:a16="http://schemas.microsoft.com/office/drawing/2014/main" id="{9D9DC30E-4406-8A06-4F82-8DD0B55F42F4}"/>
              </a:ext>
            </a:extLst>
          </p:cNvPr>
          <p:cNvSpPr/>
          <p:nvPr/>
        </p:nvSpPr>
        <p:spPr>
          <a:xfrm>
            <a:off x="10992000" y="15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4" name="Rectangle 353">
            <a:extLst>
              <a:ext uri="{FF2B5EF4-FFF2-40B4-BE49-F238E27FC236}">
                <a16:creationId xmlns:a16="http://schemas.microsoft.com/office/drawing/2014/main" id="{68EE9414-9C8A-AE2F-1C92-9252297A225D}"/>
              </a:ext>
            </a:extLst>
          </p:cNvPr>
          <p:cNvSpPr/>
          <p:nvPr/>
        </p:nvSpPr>
        <p:spPr>
          <a:xfrm>
            <a:off x="11064000" y="155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2ADB7AEE-221A-F9B3-4212-92F910F0EABB}"/>
              </a:ext>
            </a:extLst>
          </p:cNvPr>
          <p:cNvSpPr/>
          <p:nvPr/>
        </p:nvSpPr>
        <p:spPr>
          <a:xfrm>
            <a:off x="10416000" y="162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6" name="Rectangle 355">
            <a:extLst>
              <a:ext uri="{FF2B5EF4-FFF2-40B4-BE49-F238E27FC236}">
                <a16:creationId xmlns:a16="http://schemas.microsoft.com/office/drawing/2014/main" id="{839FFDD5-AA87-A404-C048-7029C26E8AA0}"/>
              </a:ext>
            </a:extLst>
          </p:cNvPr>
          <p:cNvSpPr/>
          <p:nvPr/>
        </p:nvSpPr>
        <p:spPr>
          <a:xfrm>
            <a:off x="10488000" y="162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7" name="Rectangle 356">
            <a:extLst>
              <a:ext uri="{FF2B5EF4-FFF2-40B4-BE49-F238E27FC236}">
                <a16:creationId xmlns:a16="http://schemas.microsoft.com/office/drawing/2014/main" id="{7B806588-766E-DFBA-E553-B6E421BBD247}"/>
              </a:ext>
            </a:extLst>
          </p:cNvPr>
          <p:cNvSpPr/>
          <p:nvPr/>
        </p:nvSpPr>
        <p:spPr>
          <a:xfrm>
            <a:off x="10560000" y="162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8" name="Rectangle 357">
            <a:extLst>
              <a:ext uri="{FF2B5EF4-FFF2-40B4-BE49-F238E27FC236}">
                <a16:creationId xmlns:a16="http://schemas.microsoft.com/office/drawing/2014/main" id="{0364CBCC-6B2C-4219-BCBF-D3F999FE1D0E}"/>
              </a:ext>
            </a:extLst>
          </p:cNvPr>
          <p:cNvSpPr/>
          <p:nvPr/>
        </p:nvSpPr>
        <p:spPr>
          <a:xfrm>
            <a:off x="10632000" y="162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id="{6E75951C-36DF-CAB2-CA00-8058DEA4DA1A}"/>
              </a:ext>
            </a:extLst>
          </p:cNvPr>
          <p:cNvSpPr/>
          <p:nvPr/>
        </p:nvSpPr>
        <p:spPr>
          <a:xfrm>
            <a:off x="10704000" y="162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0" name="Rectangle 359">
            <a:extLst>
              <a:ext uri="{FF2B5EF4-FFF2-40B4-BE49-F238E27FC236}">
                <a16:creationId xmlns:a16="http://schemas.microsoft.com/office/drawing/2014/main" id="{0C339E3F-7738-A3DD-DF94-81A8AAC55778}"/>
              </a:ext>
            </a:extLst>
          </p:cNvPr>
          <p:cNvSpPr/>
          <p:nvPr/>
        </p:nvSpPr>
        <p:spPr>
          <a:xfrm>
            <a:off x="10776000" y="162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B1CE6053-3892-0B32-5A04-11EFCB3541F4}"/>
              </a:ext>
            </a:extLst>
          </p:cNvPr>
          <p:cNvSpPr/>
          <p:nvPr/>
        </p:nvSpPr>
        <p:spPr>
          <a:xfrm>
            <a:off x="10848000" y="162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2" name="Rectangle 361">
            <a:extLst>
              <a:ext uri="{FF2B5EF4-FFF2-40B4-BE49-F238E27FC236}">
                <a16:creationId xmlns:a16="http://schemas.microsoft.com/office/drawing/2014/main" id="{92272EA9-F339-DE01-4EED-D99E53DDFC9A}"/>
              </a:ext>
            </a:extLst>
          </p:cNvPr>
          <p:cNvSpPr/>
          <p:nvPr/>
        </p:nvSpPr>
        <p:spPr>
          <a:xfrm>
            <a:off x="10920000" y="162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3" name="Rectangle 362">
            <a:extLst>
              <a:ext uri="{FF2B5EF4-FFF2-40B4-BE49-F238E27FC236}">
                <a16:creationId xmlns:a16="http://schemas.microsoft.com/office/drawing/2014/main" id="{514F11FE-C029-CEF4-6F95-CEE9EB584096}"/>
              </a:ext>
            </a:extLst>
          </p:cNvPr>
          <p:cNvSpPr/>
          <p:nvPr/>
        </p:nvSpPr>
        <p:spPr>
          <a:xfrm>
            <a:off x="10992000" y="162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4" name="Rectangle 363">
            <a:extLst>
              <a:ext uri="{FF2B5EF4-FFF2-40B4-BE49-F238E27FC236}">
                <a16:creationId xmlns:a16="http://schemas.microsoft.com/office/drawing/2014/main" id="{27491A8D-0941-3DA0-16CA-3DFA690C97E8}"/>
              </a:ext>
            </a:extLst>
          </p:cNvPr>
          <p:cNvSpPr/>
          <p:nvPr/>
        </p:nvSpPr>
        <p:spPr>
          <a:xfrm>
            <a:off x="11064000" y="162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C392FEEF-4687-738F-8FD4-5587C0038DB9}"/>
              </a:ext>
            </a:extLst>
          </p:cNvPr>
          <p:cNvSpPr/>
          <p:nvPr/>
        </p:nvSpPr>
        <p:spPr>
          <a:xfrm>
            <a:off x="10416000" y="170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6" name="Rectangle 365">
            <a:extLst>
              <a:ext uri="{FF2B5EF4-FFF2-40B4-BE49-F238E27FC236}">
                <a16:creationId xmlns:a16="http://schemas.microsoft.com/office/drawing/2014/main" id="{E1F675D3-46BD-2A06-F835-928BF999A952}"/>
              </a:ext>
            </a:extLst>
          </p:cNvPr>
          <p:cNvSpPr/>
          <p:nvPr/>
        </p:nvSpPr>
        <p:spPr>
          <a:xfrm>
            <a:off x="10488000" y="170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7" name="Rectangle 366">
            <a:extLst>
              <a:ext uri="{FF2B5EF4-FFF2-40B4-BE49-F238E27FC236}">
                <a16:creationId xmlns:a16="http://schemas.microsoft.com/office/drawing/2014/main" id="{AC397438-9A93-3362-42DA-CACEAC8B32E2}"/>
              </a:ext>
            </a:extLst>
          </p:cNvPr>
          <p:cNvSpPr/>
          <p:nvPr/>
        </p:nvSpPr>
        <p:spPr>
          <a:xfrm>
            <a:off x="10560000" y="170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8" name="Rectangle 367">
            <a:extLst>
              <a:ext uri="{FF2B5EF4-FFF2-40B4-BE49-F238E27FC236}">
                <a16:creationId xmlns:a16="http://schemas.microsoft.com/office/drawing/2014/main" id="{EE95E4EC-07C0-5FCC-6869-76DAFA0AD6CB}"/>
              </a:ext>
            </a:extLst>
          </p:cNvPr>
          <p:cNvSpPr/>
          <p:nvPr/>
        </p:nvSpPr>
        <p:spPr>
          <a:xfrm>
            <a:off x="10632000" y="170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FD6AE5DB-9FF4-5281-3042-B0AFF785CA55}"/>
              </a:ext>
            </a:extLst>
          </p:cNvPr>
          <p:cNvSpPr/>
          <p:nvPr/>
        </p:nvSpPr>
        <p:spPr>
          <a:xfrm>
            <a:off x="10704000" y="170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0" name="Rectangle 369">
            <a:extLst>
              <a:ext uri="{FF2B5EF4-FFF2-40B4-BE49-F238E27FC236}">
                <a16:creationId xmlns:a16="http://schemas.microsoft.com/office/drawing/2014/main" id="{023221E2-30D7-D08A-E36C-9E0FD6EA503D}"/>
              </a:ext>
            </a:extLst>
          </p:cNvPr>
          <p:cNvSpPr/>
          <p:nvPr/>
        </p:nvSpPr>
        <p:spPr>
          <a:xfrm>
            <a:off x="10776000" y="170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1" name="Rectangle 370">
            <a:extLst>
              <a:ext uri="{FF2B5EF4-FFF2-40B4-BE49-F238E27FC236}">
                <a16:creationId xmlns:a16="http://schemas.microsoft.com/office/drawing/2014/main" id="{0941520E-0F6D-38A0-D660-6C8FB0D60717}"/>
              </a:ext>
            </a:extLst>
          </p:cNvPr>
          <p:cNvSpPr/>
          <p:nvPr/>
        </p:nvSpPr>
        <p:spPr>
          <a:xfrm>
            <a:off x="10848000" y="170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2" name="Rectangle 371">
            <a:extLst>
              <a:ext uri="{FF2B5EF4-FFF2-40B4-BE49-F238E27FC236}">
                <a16:creationId xmlns:a16="http://schemas.microsoft.com/office/drawing/2014/main" id="{C77C52D3-2601-472E-2CC0-676CF5A53D49}"/>
              </a:ext>
            </a:extLst>
          </p:cNvPr>
          <p:cNvSpPr/>
          <p:nvPr/>
        </p:nvSpPr>
        <p:spPr>
          <a:xfrm>
            <a:off x="10920000" y="170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5E9DA4FC-CB7F-F127-2651-E4F25B08D038}"/>
              </a:ext>
            </a:extLst>
          </p:cNvPr>
          <p:cNvSpPr/>
          <p:nvPr/>
        </p:nvSpPr>
        <p:spPr>
          <a:xfrm>
            <a:off x="10992000" y="170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4" name="Rectangle 373">
            <a:extLst>
              <a:ext uri="{FF2B5EF4-FFF2-40B4-BE49-F238E27FC236}">
                <a16:creationId xmlns:a16="http://schemas.microsoft.com/office/drawing/2014/main" id="{A88D5711-A1C8-9D33-F36E-52667D9575EF}"/>
              </a:ext>
            </a:extLst>
          </p:cNvPr>
          <p:cNvSpPr/>
          <p:nvPr/>
        </p:nvSpPr>
        <p:spPr>
          <a:xfrm>
            <a:off x="11064000" y="170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1C3CD081-299E-3922-4E21-9CDA6C328300}"/>
              </a:ext>
            </a:extLst>
          </p:cNvPr>
          <p:cNvSpPr/>
          <p:nvPr/>
        </p:nvSpPr>
        <p:spPr>
          <a:xfrm>
            <a:off x="10416000" y="177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6" name="Rectangle 375">
            <a:extLst>
              <a:ext uri="{FF2B5EF4-FFF2-40B4-BE49-F238E27FC236}">
                <a16:creationId xmlns:a16="http://schemas.microsoft.com/office/drawing/2014/main" id="{38E747CA-423B-AE25-4B22-47E61FB11BB6}"/>
              </a:ext>
            </a:extLst>
          </p:cNvPr>
          <p:cNvSpPr/>
          <p:nvPr/>
        </p:nvSpPr>
        <p:spPr>
          <a:xfrm>
            <a:off x="10488000" y="177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F99BD860-D9A5-93A0-B9A4-CB03CE0C0C03}"/>
              </a:ext>
            </a:extLst>
          </p:cNvPr>
          <p:cNvSpPr/>
          <p:nvPr/>
        </p:nvSpPr>
        <p:spPr>
          <a:xfrm>
            <a:off x="10560000" y="177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8" name="Rectangle 377">
            <a:extLst>
              <a:ext uri="{FF2B5EF4-FFF2-40B4-BE49-F238E27FC236}">
                <a16:creationId xmlns:a16="http://schemas.microsoft.com/office/drawing/2014/main" id="{9F20CB94-D5AD-2C71-6683-8716E60EAA52}"/>
              </a:ext>
            </a:extLst>
          </p:cNvPr>
          <p:cNvSpPr/>
          <p:nvPr/>
        </p:nvSpPr>
        <p:spPr>
          <a:xfrm>
            <a:off x="10632000" y="177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9" name="Rectangle 378">
            <a:extLst>
              <a:ext uri="{FF2B5EF4-FFF2-40B4-BE49-F238E27FC236}">
                <a16:creationId xmlns:a16="http://schemas.microsoft.com/office/drawing/2014/main" id="{668C3829-6098-9276-FACA-9FD01DB1CA52}"/>
              </a:ext>
            </a:extLst>
          </p:cNvPr>
          <p:cNvSpPr/>
          <p:nvPr/>
        </p:nvSpPr>
        <p:spPr>
          <a:xfrm>
            <a:off x="10704000" y="177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0" name="Rectangle 379">
            <a:extLst>
              <a:ext uri="{FF2B5EF4-FFF2-40B4-BE49-F238E27FC236}">
                <a16:creationId xmlns:a16="http://schemas.microsoft.com/office/drawing/2014/main" id="{6BD388A1-3BD8-862C-E6ED-6B1347B505F4}"/>
              </a:ext>
            </a:extLst>
          </p:cNvPr>
          <p:cNvSpPr/>
          <p:nvPr/>
        </p:nvSpPr>
        <p:spPr>
          <a:xfrm>
            <a:off x="10776000" y="177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58EC0D26-1BCF-9007-B84A-A1E50EC504A0}"/>
              </a:ext>
            </a:extLst>
          </p:cNvPr>
          <p:cNvSpPr/>
          <p:nvPr/>
        </p:nvSpPr>
        <p:spPr>
          <a:xfrm>
            <a:off x="10848000" y="177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2" name="Rectangle 381">
            <a:extLst>
              <a:ext uri="{FF2B5EF4-FFF2-40B4-BE49-F238E27FC236}">
                <a16:creationId xmlns:a16="http://schemas.microsoft.com/office/drawing/2014/main" id="{21A57441-9554-8D2F-1334-D6FF9A7C6C2D}"/>
              </a:ext>
            </a:extLst>
          </p:cNvPr>
          <p:cNvSpPr/>
          <p:nvPr/>
        </p:nvSpPr>
        <p:spPr>
          <a:xfrm>
            <a:off x="10920000" y="177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5EBA00F4-10CC-8507-0DA5-860B50771CD6}"/>
              </a:ext>
            </a:extLst>
          </p:cNvPr>
          <p:cNvSpPr/>
          <p:nvPr/>
        </p:nvSpPr>
        <p:spPr>
          <a:xfrm>
            <a:off x="10992000" y="177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4" name="Rectangle 383">
            <a:extLst>
              <a:ext uri="{FF2B5EF4-FFF2-40B4-BE49-F238E27FC236}">
                <a16:creationId xmlns:a16="http://schemas.microsoft.com/office/drawing/2014/main" id="{5ED6624B-7C22-8B3F-A567-ADDA565FB0BC}"/>
              </a:ext>
            </a:extLst>
          </p:cNvPr>
          <p:cNvSpPr/>
          <p:nvPr/>
        </p:nvSpPr>
        <p:spPr>
          <a:xfrm>
            <a:off x="11064000" y="177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5" name="Rectangle 384">
            <a:extLst>
              <a:ext uri="{FF2B5EF4-FFF2-40B4-BE49-F238E27FC236}">
                <a16:creationId xmlns:a16="http://schemas.microsoft.com/office/drawing/2014/main" id="{8964433E-7CBE-1382-B045-0EAE93FE678D}"/>
              </a:ext>
            </a:extLst>
          </p:cNvPr>
          <p:cNvSpPr/>
          <p:nvPr/>
        </p:nvSpPr>
        <p:spPr>
          <a:xfrm>
            <a:off x="10416000" y="184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D905B424-C200-DB36-95EA-3FC24B86060A}"/>
              </a:ext>
            </a:extLst>
          </p:cNvPr>
          <p:cNvSpPr/>
          <p:nvPr/>
        </p:nvSpPr>
        <p:spPr>
          <a:xfrm>
            <a:off x="10488000" y="184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7" name="Rectangle 386">
            <a:extLst>
              <a:ext uri="{FF2B5EF4-FFF2-40B4-BE49-F238E27FC236}">
                <a16:creationId xmlns:a16="http://schemas.microsoft.com/office/drawing/2014/main" id="{1873B085-3A39-3CE2-2D04-ABE23264571D}"/>
              </a:ext>
            </a:extLst>
          </p:cNvPr>
          <p:cNvSpPr/>
          <p:nvPr/>
        </p:nvSpPr>
        <p:spPr>
          <a:xfrm>
            <a:off x="10560000" y="184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8" name="Rectangle 387">
            <a:extLst>
              <a:ext uri="{FF2B5EF4-FFF2-40B4-BE49-F238E27FC236}">
                <a16:creationId xmlns:a16="http://schemas.microsoft.com/office/drawing/2014/main" id="{B2505403-3B1C-A80F-E2EA-18A25AC834C6}"/>
              </a:ext>
            </a:extLst>
          </p:cNvPr>
          <p:cNvSpPr/>
          <p:nvPr/>
        </p:nvSpPr>
        <p:spPr>
          <a:xfrm>
            <a:off x="10632000" y="184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7BD688C5-7677-F0F0-4A89-FEF2F2BDFCB1}"/>
              </a:ext>
            </a:extLst>
          </p:cNvPr>
          <p:cNvSpPr/>
          <p:nvPr/>
        </p:nvSpPr>
        <p:spPr>
          <a:xfrm>
            <a:off x="10704000" y="184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0" name="Rectangle 389">
            <a:extLst>
              <a:ext uri="{FF2B5EF4-FFF2-40B4-BE49-F238E27FC236}">
                <a16:creationId xmlns:a16="http://schemas.microsoft.com/office/drawing/2014/main" id="{51350B70-6FF4-203F-6BBE-605E691E3C58}"/>
              </a:ext>
            </a:extLst>
          </p:cNvPr>
          <p:cNvSpPr/>
          <p:nvPr/>
        </p:nvSpPr>
        <p:spPr>
          <a:xfrm>
            <a:off x="10776000" y="184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844E59B3-045F-D49E-451E-9350D8339E18}"/>
              </a:ext>
            </a:extLst>
          </p:cNvPr>
          <p:cNvSpPr/>
          <p:nvPr/>
        </p:nvSpPr>
        <p:spPr>
          <a:xfrm>
            <a:off x="10848000" y="184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2" name="Rectangle 391">
            <a:extLst>
              <a:ext uri="{FF2B5EF4-FFF2-40B4-BE49-F238E27FC236}">
                <a16:creationId xmlns:a16="http://schemas.microsoft.com/office/drawing/2014/main" id="{5FBA2844-C037-7A1A-943A-7B46C48953F2}"/>
              </a:ext>
            </a:extLst>
          </p:cNvPr>
          <p:cNvSpPr/>
          <p:nvPr/>
        </p:nvSpPr>
        <p:spPr>
          <a:xfrm>
            <a:off x="10920000" y="184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296C1304-571E-3817-4FE6-DCB1AB22622E}"/>
              </a:ext>
            </a:extLst>
          </p:cNvPr>
          <p:cNvSpPr/>
          <p:nvPr/>
        </p:nvSpPr>
        <p:spPr>
          <a:xfrm>
            <a:off x="10992000" y="184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3DC16634-086E-D170-37CE-43CFEDA54A47}"/>
              </a:ext>
            </a:extLst>
          </p:cNvPr>
          <p:cNvSpPr/>
          <p:nvPr/>
        </p:nvSpPr>
        <p:spPr>
          <a:xfrm>
            <a:off x="11064000" y="184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5" name="Rectangle 394">
            <a:extLst>
              <a:ext uri="{FF2B5EF4-FFF2-40B4-BE49-F238E27FC236}">
                <a16:creationId xmlns:a16="http://schemas.microsoft.com/office/drawing/2014/main" id="{60FD890B-F804-AEA6-2F94-6D92AE38220D}"/>
              </a:ext>
            </a:extLst>
          </p:cNvPr>
          <p:cNvSpPr/>
          <p:nvPr/>
        </p:nvSpPr>
        <p:spPr>
          <a:xfrm>
            <a:off x="10416000" y="191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EA4E0603-6A75-7979-5DF6-810527C66BD6}"/>
              </a:ext>
            </a:extLst>
          </p:cNvPr>
          <p:cNvSpPr/>
          <p:nvPr/>
        </p:nvSpPr>
        <p:spPr>
          <a:xfrm>
            <a:off x="10488000" y="191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A0B68102-E4D9-31F1-D8E5-135CBCFB350A}"/>
              </a:ext>
            </a:extLst>
          </p:cNvPr>
          <p:cNvSpPr/>
          <p:nvPr/>
        </p:nvSpPr>
        <p:spPr>
          <a:xfrm>
            <a:off x="10560000" y="191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8" name="Rectangle 397">
            <a:extLst>
              <a:ext uri="{FF2B5EF4-FFF2-40B4-BE49-F238E27FC236}">
                <a16:creationId xmlns:a16="http://schemas.microsoft.com/office/drawing/2014/main" id="{51F4053F-DBD4-7F47-155B-FD1A0F7CE068}"/>
              </a:ext>
            </a:extLst>
          </p:cNvPr>
          <p:cNvSpPr/>
          <p:nvPr/>
        </p:nvSpPr>
        <p:spPr>
          <a:xfrm>
            <a:off x="10632000" y="191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D35F0A02-5BEC-BE72-A963-EF1570B72135}"/>
              </a:ext>
            </a:extLst>
          </p:cNvPr>
          <p:cNvSpPr/>
          <p:nvPr/>
        </p:nvSpPr>
        <p:spPr>
          <a:xfrm>
            <a:off x="10704000" y="191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5D00447E-5ABC-1EB9-FE9B-4277325E4193}"/>
              </a:ext>
            </a:extLst>
          </p:cNvPr>
          <p:cNvSpPr/>
          <p:nvPr/>
        </p:nvSpPr>
        <p:spPr>
          <a:xfrm>
            <a:off x="10776000" y="191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F79B22A8-AA22-A0C7-C420-E58F93161E47}"/>
              </a:ext>
            </a:extLst>
          </p:cNvPr>
          <p:cNvSpPr/>
          <p:nvPr/>
        </p:nvSpPr>
        <p:spPr>
          <a:xfrm>
            <a:off x="10848000" y="191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72430462-94BB-A9B9-B011-527C266D10E7}"/>
              </a:ext>
            </a:extLst>
          </p:cNvPr>
          <p:cNvSpPr/>
          <p:nvPr/>
        </p:nvSpPr>
        <p:spPr>
          <a:xfrm>
            <a:off x="10920000" y="191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6E4BDA1F-817F-4F90-1C62-95058A3EC0C0}"/>
              </a:ext>
            </a:extLst>
          </p:cNvPr>
          <p:cNvSpPr/>
          <p:nvPr/>
        </p:nvSpPr>
        <p:spPr>
          <a:xfrm>
            <a:off x="10992000" y="191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5772C018-6DDF-9DB4-9EB2-28CEDD8B59A6}"/>
              </a:ext>
            </a:extLst>
          </p:cNvPr>
          <p:cNvSpPr/>
          <p:nvPr/>
        </p:nvSpPr>
        <p:spPr>
          <a:xfrm>
            <a:off x="11064000" y="191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05" name="Rectangle 604">
            <a:extLst>
              <a:ext uri="{FF2B5EF4-FFF2-40B4-BE49-F238E27FC236}">
                <a16:creationId xmlns:a16="http://schemas.microsoft.com/office/drawing/2014/main" id="{4F1C7097-1881-8086-AB9F-3929935294DD}"/>
              </a:ext>
            </a:extLst>
          </p:cNvPr>
          <p:cNvSpPr/>
          <p:nvPr/>
        </p:nvSpPr>
        <p:spPr>
          <a:xfrm>
            <a:off x="8976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06" name="Rectangle 605">
            <a:extLst>
              <a:ext uri="{FF2B5EF4-FFF2-40B4-BE49-F238E27FC236}">
                <a16:creationId xmlns:a16="http://schemas.microsoft.com/office/drawing/2014/main" id="{4F0BD7EF-D03D-4965-830E-B2DC7139D139}"/>
              </a:ext>
            </a:extLst>
          </p:cNvPr>
          <p:cNvSpPr/>
          <p:nvPr/>
        </p:nvSpPr>
        <p:spPr>
          <a:xfrm>
            <a:off x="9048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07" name="Rectangle 606">
            <a:extLst>
              <a:ext uri="{FF2B5EF4-FFF2-40B4-BE49-F238E27FC236}">
                <a16:creationId xmlns:a16="http://schemas.microsoft.com/office/drawing/2014/main" id="{02156380-4908-161D-CF40-D285F9692B62}"/>
              </a:ext>
            </a:extLst>
          </p:cNvPr>
          <p:cNvSpPr/>
          <p:nvPr/>
        </p:nvSpPr>
        <p:spPr>
          <a:xfrm>
            <a:off x="9120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08" name="Rectangle 607">
            <a:extLst>
              <a:ext uri="{FF2B5EF4-FFF2-40B4-BE49-F238E27FC236}">
                <a16:creationId xmlns:a16="http://schemas.microsoft.com/office/drawing/2014/main" id="{CD90EEC7-E827-6A7D-3C64-AC82F7B42961}"/>
              </a:ext>
            </a:extLst>
          </p:cNvPr>
          <p:cNvSpPr/>
          <p:nvPr/>
        </p:nvSpPr>
        <p:spPr>
          <a:xfrm>
            <a:off x="9192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09" name="Rectangle 608">
            <a:extLst>
              <a:ext uri="{FF2B5EF4-FFF2-40B4-BE49-F238E27FC236}">
                <a16:creationId xmlns:a16="http://schemas.microsoft.com/office/drawing/2014/main" id="{BB7D48F4-346F-F702-327D-C68A3EE967E5}"/>
              </a:ext>
            </a:extLst>
          </p:cNvPr>
          <p:cNvSpPr/>
          <p:nvPr/>
        </p:nvSpPr>
        <p:spPr>
          <a:xfrm>
            <a:off x="9264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0" name="Rectangle 609">
            <a:extLst>
              <a:ext uri="{FF2B5EF4-FFF2-40B4-BE49-F238E27FC236}">
                <a16:creationId xmlns:a16="http://schemas.microsoft.com/office/drawing/2014/main" id="{F290A3E9-3F74-8F6E-1079-A459DCD6174E}"/>
              </a:ext>
            </a:extLst>
          </p:cNvPr>
          <p:cNvSpPr/>
          <p:nvPr/>
        </p:nvSpPr>
        <p:spPr>
          <a:xfrm>
            <a:off x="9336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1" name="Rectangle 610">
            <a:extLst>
              <a:ext uri="{FF2B5EF4-FFF2-40B4-BE49-F238E27FC236}">
                <a16:creationId xmlns:a16="http://schemas.microsoft.com/office/drawing/2014/main" id="{A53732F0-C17B-B181-D735-3C53B806CC08}"/>
              </a:ext>
            </a:extLst>
          </p:cNvPr>
          <p:cNvSpPr/>
          <p:nvPr/>
        </p:nvSpPr>
        <p:spPr>
          <a:xfrm>
            <a:off x="9408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2" name="Rectangle 611">
            <a:extLst>
              <a:ext uri="{FF2B5EF4-FFF2-40B4-BE49-F238E27FC236}">
                <a16:creationId xmlns:a16="http://schemas.microsoft.com/office/drawing/2014/main" id="{EF338737-191E-4C04-32A0-539BE990C5D3}"/>
              </a:ext>
            </a:extLst>
          </p:cNvPr>
          <p:cNvSpPr/>
          <p:nvPr/>
        </p:nvSpPr>
        <p:spPr>
          <a:xfrm>
            <a:off x="9480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3" name="Rectangle 612">
            <a:extLst>
              <a:ext uri="{FF2B5EF4-FFF2-40B4-BE49-F238E27FC236}">
                <a16:creationId xmlns:a16="http://schemas.microsoft.com/office/drawing/2014/main" id="{658CEB49-74DE-227D-1F5B-B97D95ABDD1D}"/>
              </a:ext>
            </a:extLst>
          </p:cNvPr>
          <p:cNvSpPr/>
          <p:nvPr/>
        </p:nvSpPr>
        <p:spPr>
          <a:xfrm>
            <a:off x="9552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4" name="Rectangle 613">
            <a:extLst>
              <a:ext uri="{FF2B5EF4-FFF2-40B4-BE49-F238E27FC236}">
                <a16:creationId xmlns:a16="http://schemas.microsoft.com/office/drawing/2014/main" id="{2529791D-18C0-2FFB-51CB-8D5422B69D15}"/>
              </a:ext>
            </a:extLst>
          </p:cNvPr>
          <p:cNvSpPr/>
          <p:nvPr/>
        </p:nvSpPr>
        <p:spPr>
          <a:xfrm>
            <a:off x="9624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5" name="Rectangle 614">
            <a:extLst>
              <a:ext uri="{FF2B5EF4-FFF2-40B4-BE49-F238E27FC236}">
                <a16:creationId xmlns:a16="http://schemas.microsoft.com/office/drawing/2014/main" id="{0C4B67A1-37D6-998D-E282-B1643290C0A9}"/>
              </a:ext>
            </a:extLst>
          </p:cNvPr>
          <p:cNvSpPr/>
          <p:nvPr/>
        </p:nvSpPr>
        <p:spPr>
          <a:xfrm>
            <a:off x="8976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6" name="Rectangle 615">
            <a:extLst>
              <a:ext uri="{FF2B5EF4-FFF2-40B4-BE49-F238E27FC236}">
                <a16:creationId xmlns:a16="http://schemas.microsoft.com/office/drawing/2014/main" id="{984B6CF2-2234-0BE1-5DBE-E4262A564754}"/>
              </a:ext>
            </a:extLst>
          </p:cNvPr>
          <p:cNvSpPr/>
          <p:nvPr/>
        </p:nvSpPr>
        <p:spPr>
          <a:xfrm>
            <a:off x="9048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7" name="Rectangle 616">
            <a:extLst>
              <a:ext uri="{FF2B5EF4-FFF2-40B4-BE49-F238E27FC236}">
                <a16:creationId xmlns:a16="http://schemas.microsoft.com/office/drawing/2014/main" id="{1177A678-EAFB-FFCC-E73A-A59FEC5243DA}"/>
              </a:ext>
            </a:extLst>
          </p:cNvPr>
          <p:cNvSpPr/>
          <p:nvPr/>
        </p:nvSpPr>
        <p:spPr>
          <a:xfrm>
            <a:off x="9120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8" name="Rectangle 617">
            <a:extLst>
              <a:ext uri="{FF2B5EF4-FFF2-40B4-BE49-F238E27FC236}">
                <a16:creationId xmlns:a16="http://schemas.microsoft.com/office/drawing/2014/main" id="{D78BC75B-E7B0-12CC-9710-BC13D2F19B88}"/>
              </a:ext>
            </a:extLst>
          </p:cNvPr>
          <p:cNvSpPr/>
          <p:nvPr/>
        </p:nvSpPr>
        <p:spPr>
          <a:xfrm>
            <a:off x="9192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9" name="Rectangle 618">
            <a:extLst>
              <a:ext uri="{FF2B5EF4-FFF2-40B4-BE49-F238E27FC236}">
                <a16:creationId xmlns:a16="http://schemas.microsoft.com/office/drawing/2014/main" id="{F93AF151-8666-8E2D-FF7D-99ED791B3961}"/>
              </a:ext>
            </a:extLst>
          </p:cNvPr>
          <p:cNvSpPr/>
          <p:nvPr/>
        </p:nvSpPr>
        <p:spPr>
          <a:xfrm>
            <a:off x="9264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0" name="Rectangle 619">
            <a:extLst>
              <a:ext uri="{FF2B5EF4-FFF2-40B4-BE49-F238E27FC236}">
                <a16:creationId xmlns:a16="http://schemas.microsoft.com/office/drawing/2014/main" id="{8B3932C3-68D4-709F-2D42-58D8DDA1D8C2}"/>
              </a:ext>
            </a:extLst>
          </p:cNvPr>
          <p:cNvSpPr/>
          <p:nvPr/>
        </p:nvSpPr>
        <p:spPr>
          <a:xfrm>
            <a:off x="9336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1" name="Rectangle 620">
            <a:extLst>
              <a:ext uri="{FF2B5EF4-FFF2-40B4-BE49-F238E27FC236}">
                <a16:creationId xmlns:a16="http://schemas.microsoft.com/office/drawing/2014/main" id="{690ED5FE-065B-0ED2-7E85-87307BD70E3B}"/>
              </a:ext>
            </a:extLst>
          </p:cNvPr>
          <p:cNvSpPr/>
          <p:nvPr/>
        </p:nvSpPr>
        <p:spPr>
          <a:xfrm>
            <a:off x="9408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2" name="Rectangle 621">
            <a:extLst>
              <a:ext uri="{FF2B5EF4-FFF2-40B4-BE49-F238E27FC236}">
                <a16:creationId xmlns:a16="http://schemas.microsoft.com/office/drawing/2014/main" id="{03FEC9EA-7835-7D54-CE65-5A7E95F685B7}"/>
              </a:ext>
            </a:extLst>
          </p:cNvPr>
          <p:cNvSpPr/>
          <p:nvPr/>
        </p:nvSpPr>
        <p:spPr>
          <a:xfrm>
            <a:off x="9480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3" name="Rectangle 622">
            <a:extLst>
              <a:ext uri="{FF2B5EF4-FFF2-40B4-BE49-F238E27FC236}">
                <a16:creationId xmlns:a16="http://schemas.microsoft.com/office/drawing/2014/main" id="{C2600E9B-A151-094A-EEEA-F0D3904CCC4C}"/>
              </a:ext>
            </a:extLst>
          </p:cNvPr>
          <p:cNvSpPr/>
          <p:nvPr/>
        </p:nvSpPr>
        <p:spPr>
          <a:xfrm>
            <a:off x="9552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4" name="Rectangle 623">
            <a:extLst>
              <a:ext uri="{FF2B5EF4-FFF2-40B4-BE49-F238E27FC236}">
                <a16:creationId xmlns:a16="http://schemas.microsoft.com/office/drawing/2014/main" id="{27EE106C-D23A-BE2C-FB7F-A6A0CA63BC8B}"/>
              </a:ext>
            </a:extLst>
          </p:cNvPr>
          <p:cNvSpPr/>
          <p:nvPr/>
        </p:nvSpPr>
        <p:spPr>
          <a:xfrm>
            <a:off x="9624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5" name="Rectangle 624">
            <a:extLst>
              <a:ext uri="{FF2B5EF4-FFF2-40B4-BE49-F238E27FC236}">
                <a16:creationId xmlns:a16="http://schemas.microsoft.com/office/drawing/2014/main" id="{32AB99B0-D162-A09F-05AF-4BB8C5C5B662}"/>
              </a:ext>
            </a:extLst>
          </p:cNvPr>
          <p:cNvSpPr/>
          <p:nvPr/>
        </p:nvSpPr>
        <p:spPr>
          <a:xfrm>
            <a:off x="8976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6" name="Rectangle 625">
            <a:extLst>
              <a:ext uri="{FF2B5EF4-FFF2-40B4-BE49-F238E27FC236}">
                <a16:creationId xmlns:a16="http://schemas.microsoft.com/office/drawing/2014/main" id="{CD316125-B592-4FA7-3D77-BDE8446ABAFB}"/>
              </a:ext>
            </a:extLst>
          </p:cNvPr>
          <p:cNvSpPr/>
          <p:nvPr/>
        </p:nvSpPr>
        <p:spPr>
          <a:xfrm>
            <a:off x="9048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7" name="Rectangle 626">
            <a:extLst>
              <a:ext uri="{FF2B5EF4-FFF2-40B4-BE49-F238E27FC236}">
                <a16:creationId xmlns:a16="http://schemas.microsoft.com/office/drawing/2014/main" id="{620652F3-31F9-FF2B-2956-D0256502E5F1}"/>
              </a:ext>
            </a:extLst>
          </p:cNvPr>
          <p:cNvSpPr/>
          <p:nvPr/>
        </p:nvSpPr>
        <p:spPr>
          <a:xfrm>
            <a:off x="9120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8" name="Rectangle 627">
            <a:extLst>
              <a:ext uri="{FF2B5EF4-FFF2-40B4-BE49-F238E27FC236}">
                <a16:creationId xmlns:a16="http://schemas.microsoft.com/office/drawing/2014/main" id="{9EB2F4B3-3321-973C-E74F-8083B024DEDB}"/>
              </a:ext>
            </a:extLst>
          </p:cNvPr>
          <p:cNvSpPr/>
          <p:nvPr/>
        </p:nvSpPr>
        <p:spPr>
          <a:xfrm>
            <a:off x="9192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9" name="Rectangle 628">
            <a:extLst>
              <a:ext uri="{FF2B5EF4-FFF2-40B4-BE49-F238E27FC236}">
                <a16:creationId xmlns:a16="http://schemas.microsoft.com/office/drawing/2014/main" id="{C93D66F6-83FC-19AE-50C4-EE7843F6B68D}"/>
              </a:ext>
            </a:extLst>
          </p:cNvPr>
          <p:cNvSpPr/>
          <p:nvPr/>
        </p:nvSpPr>
        <p:spPr>
          <a:xfrm>
            <a:off x="9264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0" name="Rectangle 629">
            <a:extLst>
              <a:ext uri="{FF2B5EF4-FFF2-40B4-BE49-F238E27FC236}">
                <a16:creationId xmlns:a16="http://schemas.microsoft.com/office/drawing/2014/main" id="{922F93B8-53EC-057B-852E-E3EA7886D764}"/>
              </a:ext>
            </a:extLst>
          </p:cNvPr>
          <p:cNvSpPr/>
          <p:nvPr/>
        </p:nvSpPr>
        <p:spPr>
          <a:xfrm>
            <a:off x="9336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1" name="Rectangle 630">
            <a:extLst>
              <a:ext uri="{FF2B5EF4-FFF2-40B4-BE49-F238E27FC236}">
                <a16:creationId xmlns:a16="http://schemas.microsoft.com/office/drawing/2014/main" id="{11160194-5B6C-7792-A578-79A2851BC3F6}"/>
              </a:ext>
            </a:extLst>
          </p:cNvPr>
          <p:cNvSpPr/>
          <p:nvPr/>
        </p:nvSpPr>
        <p:spPr>
          <a:xfrm>
            <a:off x="9408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2" name="Rectangle 631">
            <a:extLst>
              <a:ext uri="{FF2B5EF4-FFF2-40B4-BE49-F238E27FC236}">
                <a16:creationId xmlns:a16="http://schemas.microsoft.com/office/drawing/2014/main" id="{D52D6EDC-E920-06F4-6911-FA9A1D14FCD4}"/>
              </a:ext>
            </a:extLst>
          </p:cNvPr>
          <p:cNvSpPr/>
          <p:nvPr/>
        </p:nvSpPr>
        <p:spPr>
          <a:xfrm>
            <a:off x="9480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3" name="Rectangle 632">
            <a:extLst>
              <a:ext uri="{FF2B5EF4-FFF2-40B4-BE49-F238E27FC236}">
                <a16:creationId xmlns:a16="http://schemas.microsoft.com/office/drawing/2014/main" id="{6E3107F8-4C57-1A37-F340-701619BF2620}"/>
              </a:ext>
            </a:extLst>
          </p:cNvPr>
          <p:cNvSpPr/>
          <p:nvPr/>
        </p:nvSpPr>
        <p:spPr>
          <a:xfrm>
            <a:off x="9552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4" name="Rectangle 633">
            <a:extLst>
              <a:ext uri="{FF2B5EF4-FFF2-40B4-BE49-F238E27FC236}">
                <a16:creationId xmlns:a16="http://schemas.microsoft.com/office/drawing/2014/main" id="{0494ADB2-E5B5-5A56-68CF-F4173E6E8B1C}"/>
              </a:ext>
            </a:extLst>
          </p:cNvPr>
          <p:cNvSpPr/>
          <p:nvPr/>
        </p:nvSpPr>
        <p:spPr>
          <a:xfrm>
            <a:off x="9624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5" name="Rectangle 634">
            <a:extLst>
              <a:ext uri="{FF2B5EF4-FFF2-40B4-BE49-F238E27FC236}">
                <a16:creationId xmlns:a16="http://schemas.microsoft.com/office/drawing/2014/main" id="{B638B733-E69F-EEFE-5F27-1F940A3445EB}"/>
              </a:ext>
            </a:extLst>
          </p:cNvPr>
          <p:cNvSpPr/>
          <p:nvPr/>
        </p:nvSpPr>
        <p:spPr>
          <a:xfrm>
            <a:off x="8976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6" name="Rectangle 635">
            <a:extLst>
              <a:ext uri="{FF2B5EF4-FFF2-40B4-BE49-F238E27FC236}">
                <a16:creationId xmlns:a16="http://schemas.microsoft.com/office/drawing/2014/main" id="{27FD2C47-7366-5512-F419-29A455A4347E}"/>
              </a:ext>
            </a:extLst>
          </p:cNvPr>
          <p:cNvSpPr/>
          <p:nvPr/>
        </p:nvSpPr>
        <p:spPr>
          <a:xfrm>
            <a:off x="9048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7" name="Rectangle 636">
            <a:extLst>
              <a:ext uri="{FF2B5EF4-FFF2-40B4-BE49-F238E27FC236}">
                <a16:creationId xmlns:a16="http://schemas.microsoft.com/office/drawing/2014/main" id="{9985D365-2775-EEE6-5E0C-137E6CCB6030}"/>
              </a:ext>
            </a:extLst>
          </p:cNvPr>
          <p:cNvSpPr/>
          <p:nvPr/>
        </p:nvSpPr>
        <p:spPr>
          <a:xfrm>
            <a:off x="9120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8" name="Rectangle 637">
            <a:extLst>
              <a:ext uri="{FF2B5EF4-FFF2-40B4-BE49-F238E27FC236}">
                <a16:creationId xmlns:a16="http://schemas.microsoft.com/office/drawing/2014/main" id="{557321E7-2BCE-A7EC-ED07-1C079CA65A14}"/>
              </a:ext>
            </a:extLst>
          </p:cNvPr>
          <p:cNvSpPr/>
          <p:nvPr/>
        </p:nvSpPr>
        <p:spPr>
          <a:xfrm>
            <a:off x="9192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9" name="Rectangle 638">
            <a:extLst>
              <a:ext uri="{FF2B5EF4-FFF2-40B4-BE49-F238E27FC236}">
                <a16:creationId xmlns:a16="http://schemas.microsoft.com/office/drawing/2014/main" id="{34B42AE0-769B-8E77-0C65-11A06A691F78}"/>
              </a:ext>
            </a:extLst>
          </p:cNvPr>
          <p:cNvSpPr/>
          <p:nvPr/>
        </p:nvSpPr>
        <p:spPr>
          <a:xfrm>
            <a:off x="9264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0" name="Rectangle 639">
            <a:extLst>
              <a:ext uri="{FF2B5EF4-FFF2-40B4-BE49-F238E27FC236}">
                <a16:creationId xmlns:a16="http://schemas.microsoft.com/office/drawing/2014/main" id="{75BEEB62-3035-AA32-91D1-2AD1C50005E6}"/>
              </a:ext>
            </a:extLst>
          </p:cNvPr>
          <p:cNvSpPr/>
          <p:nvPr/>
        </p:nvSpPr>
        <p:spPr>
          <a:xfrm>
            <a:off x="9336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1" name="Rectangle 640">
            <a:extLst>
              <a:ext uri="{FF2B5EF4-FFF2-40B4-BE49-F238E27FC236}">
                <a16:creationId xmlns:a16="http://schemas.microsoft.com/office/drawing/2014/main" id="{96EC5AC2-1DB0-9AFD-E83E-8B543D83FAC8}"/>
              </a:ext>
            </a:extLst>
          </p:cNvPr>
          <p:cNvSpPr/>
          <p:nvPr/>
        </p:nvSpPr>
        <p:spPr>
          <a:xfrm>
            <a:off x="9408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2" name="Rectangle 641">
            <a:extLst>
              <a:ext uri="{FF2B5EF4-FFF2-40B4-BE49-F238E27FC236}">
                <a16:creationId xmlns:a16="http://schemas.microsoft.com/office/drawing/2014/main" id="{9034A5D2-AF9A-EA40-61F3-83F6604D5AAE}"/>
              </a:ext>
            </a:extLst>
          </p:cNvPr>
          <p:cNvSpPr/>
          <p:nvPr/>
        </p:nvSpPr>
        <p:spPr>
          <a:xfrm>
            <a:off x="9480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3" name="Rectangle 642">
            <a:extLst>
              <a:ext uri="{FF2B5EF4-FFF2-40B4-BE49-F238E27FC236}">
                <a16:creationId xmlns:a16="http://schemas.microsoft.com/office/drawing/2014/main" id="{4DA3953E-1548-97A7-873A-384BD2EC88C9}"/>
              </a:ext>
            </a:extLst>
          </p:cNvPr>
          <p:cNvSpPr/>
          <p:nvPr/>
        </p:nvSpPr>
        <p:spPr>
          <a:xfrm>
            <a:off x="9552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4" name="Rectangle 643">
            <a:extLst>
              <a:ext uri="{FF2B5EF4-FFF2-40B4-BE49-F238E27FC236}">
                <a16:creationId xmlns:a16="http://schemas.microsoft.com/office/drawing/2014/main" id="{AA3D7C41-B33D-73D9-F0BF-1FF91DD2CAD6}"/>
              </a:ext>
            </a:extLst>
          </p:cNvPr>
          <p:cNvSpPr/>
          <p:nvPr/>
        </p:nvSpPr>
        <p:spPr>
          <a:xfrm>
            <a:off x="9624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5" name="Rectangle 644">
            <a:extLst>
              <a:ext uri="{FF2B5EF4-FFF2-40B4-BE49-F238E27FC236}">
                <a16:creationId xmlns:a16="http://schemas.microsoft.com/office/drawing/2014/main" id="{87F46E92-F0E1-F76A-AC87-EA1AC77B886F}"/>
              </a:ext>
            </a:extLst>
          </p:cNvPr>
          <p:cNvSpPr/>
          <p:nvPr/>
        </p:nvSpPr>
        <p:spPr>
          <a:xfrm>
            <a:off x="8976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6" name="Rectangle 645">
            <a:extLst>
              <a:ext uri="{FF2B5EF4-FFF2-40B4-BE49-F238E27FC236}">
                <a16:creationId xmlns:a16="http://schemas.microsoft.com/office/drawing/2014/main" id="{A9BF53C9-2333-559D-6C0E-DB7DE24719A7}"/>
              </a:ext>
            </a:extLst>
          </p:cNvPr>
          <p:cNvSpPr/>
          <p:nvPr/>
        </p:nvSpPr>
        <p:spPr>
          <a:xfrm>
            <a:off x="9048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7" name="Rectangle 646">
            <a:extLst>
              <a:ext uri="{FF2B5EF4-FFF2-40B4-BE49-F238E27FC236}">
                <a16:creationId xmlns:a16="http://schemas.microsoft.com/office/drawing/2014/main" id="{A7AE6044-2AE6-023E-C831-D20021946B4F}"/>
              </a:ext>
            </a:extLst>
          </p:cNvPr>
          <p:cNvSpPr/>
          <p:nvPr/>
        </p:nvSpPr>
        <p:spPr>
          <a:xfrm>
            <a:off x="9120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8" name="Rectangle 647">
            <a:extLst>
              <a:ext uri="{FF2B5EF4-FFF2-40B4-BE49-F238E27FC236}">
                <a16:creationId xmlns:a16="http://schemas.microsoft.com/office/drawing/2014/main" id="{FCE97F1A-1720-EB0F-FD69-2C7BD8F0F1DC}"/>
              </a:ext>
            </a:extLst>
          </p:cNvPr>
          <p:cNvSpPr/>
          <p:nvPr/>
        </p:nvSpPr>
        <p:spPr>
          <a:xfrm>
            <a:off x="9192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9" name="Rectangle 648">
            <a:extLst>
              <a:ext uri="{FF2B5EF4-FFF2-40B4-BE49-F238E27FC236}">
                <a16:creationId xmlns:a16="http://schemas.microsoft.com/office/drawing/2014/main" id="{06D7B3F9-E662-9689-A30E-76C4DA11F10F}"/>
              </a:ext>
            </a:extLst>
          </p:cNvPr>
          <p:cNvSpPr/>
          <p:nvPr/>
        </p:nvSpPr>
        <p:spPr>
          <a:xfrm>
            <a:off x="9264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0" name="Rectangle 649">
            <a:extLst>
              <a:ext uri="{FF2B5EF4-FFF2-40B4-BE49-F238E27FC236}">
                <a16:creationId xmlns:a16="http://schemas.microsoft.com/office/drawing/2014/main" id="{74A01984-DBF5-4CA4-E829-0B8D62071F07}"/>
              </a:ext>
            </a:extLst>
          </p:cNvPr>
          <p:cNvSpPr/>
          <p:nvPr/>
        </p:nvSpPr>
        <p:spPr>
          <a:xfrm>
            <a:off x="9336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1" name="Rectangle 650">
            <a:extLst>
              <a:ext uri="{FF2B5EF4-FFF2-40B4-BE49-F238E27FC236}">
                <a16:creationId xmlns:a16="http://schemas.microsoft.com/office/drawing/2014/main" id="{015F4D5D-9389-81B8-A97C-200600E42B56}"/>
              </a:ext>
            </a:extLst>
          </p:cNvPr>
          <p:cNvSpPr/>
          <p:nvPr/>
        </p:nvSpPr>
        <p:spPr>
          <a:xfrm>
            <a:off x="9408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2" name="Rectangle 651">
            <a:extLst>
              <a:ext uri="{FF2B5EF4-FFF2-40B4-BE49-F238E27FC236}">
                <a16:creationId xmlns:a16="http://schemas.microsoft.com/office/drawing/2014/main" id="{6F37A0F1-E0A0-66B2-DE82-9553D41C3A3C}"/>
              </a:ext>
            </a:extLst>
          </p:cNvPr>
          <p:cNvSpPr/>
          <p:nvPr/>
        </p:nvSpPr>
        <p:spPr>
          <a:xfrm>
            <a:off x="9480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3" name="Rectangle 652">
            <a:extLst>
              <a:ext uri="{FF2B5EF4-FFF2-40B4-BE49-F238E27FC236}">
                <a16:creationId xmlns:a16="http://schemas.microsoft.com/office/drawing/2014/main" id="{0A1F2B79-5695-E773-FA23-0F10FF062672}"/>
              </a:ext>
            </a:extLst>
          </p:cNvPr>
          <p:cNvSpPr/>
          <p:nvPr/>
        </p:nvSpPr>
        <p:spPr>
          <a:xfrm>
            <a:off x="9552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4" name="Rectangle 653">
            <a:extLst>
              <a:ext uri="{FF2B5EF4-FFF2-40B4-BE49-F238E27FC236}">
                <a16:creationId xmlns:a16="http://schemas.microsoft.com/office/drawing/2014/main" id="{A1BA7707-E4D6-5209-B6F4-8BEBB44083B4}"/>
              </a:ext>
            </a:extLst>
          </p:cNvPr>
          <p:cNvSpPr/>
          <p:nvPr/>
        </p:nvSpPr>
        <p:spPr>
          <a:xfrm>
            <a:off x="9624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5" name="Rectangle 654">
            <a:extLst>
              <a:ext uri="{FF2B5EF4-FFF2-40B4-BE49-F238E27FC236}">
                <a16:creationId xmlns:a16="http://schemas.microsoft.com/office/drawing/2014/main" id="{321BC2E2-DBD5-C0AD-AB01-DBA73C34D179}"/>
              </a:ext>
            </a:extLst>
          </p:cNvPr>
          <p:cNvSpPr/>
          <p:nvPr/>
        </p:nvSpPr>
        <p:spPr>
          <a:xfrm>
            <a:off x="8976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6" name="Rectangle 655">
            <a:extLst>
              <a:ext uri="{FF2B5EF4-FFF2-40B4-BE49-F238E27FC236}">
                <a16:creationId xmlns:a16="http://schemas.microsoft.com/office/drawing/2014/main" id="{2D488E13-792E-83B4-1BDE-9A4DE5957E8B}"/>
              </a:ext>
            </a:extLst>
          </p:cNvPr>
          <p:cNvSpPr/>
          <p:nvPr/>
        </p:nvSpPr>
        <p:spPr>
          <a:xfrm>
            <a:off x="9048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7" name="Rectangle 656">
            <a:extLst>
              <a:ext uri="{FF2B5EF4-FFF2-40B4-BE49-F238E27FC236}">
                <a16:creationId xmlns:a16="http://schemas.microsoft.com/office/drawing/2014/main" id="{B76F2E76-848E-4BAD-4AB8-14599D075899}"/>
              </a:ext>
            </a:extLst>
          </p:cNvPr>
          <p:cNvSpPr/>
          <p:nvPr/>
        </p:nvSpPr>
        <p:spPr>
          <a:xfrm>
            <a:off x="9120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8" name="Rectangle 657">
            <a:extLst>
              <a:ext uri="{FF2B5EF4-FFF2-40B4-BE49-F238E27FC236}">
                <a16:creationId xmlns:a16="http://schemas.microsoft.com/office/drawing/2014/main" id="{23CE201D-71BC-D49E-7CAB-4763C0D4A370}"/>
              </a:ext>
            </a:extLst>
          </p:cNvPr>
          <p:cNvSpPr/>
          <p:nvPr/>
        </p:nvSpPr>
        <p:spPr>
          <a:xfrm>
            <a:off x="9192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59" name="Rectangle 658">
            <a:extLst>
              <a:ext uri="{FF2B5EF4-FFF2-40B4-BE49-F238E27FC236}">
                <a16:creationId xmlns:a16="http://schemas.microsoft.com/office/drawing/2014/main" id="{51B30870-81B6-14B5-B43C-7AC3490300CE}"/>
              </a:ext>
            </a:extLst>
          </p:cNvPr>
          <p:cNvSpPr/>
          <p:nvPr/>
        </p:nvSpPr>
        <p:spPr>
          <a:xfrm>
            <a:off x="9264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0" name="Rectangle 659">
            <a:extLst>
              <a:ext uri="{FF2B5EF4-FFF2-40B4-BE49-F238E27FC236}">
                <a16:creationId xmlns:a16="http://schemas.microsoft.com/office/drawing/2014/main" id="{46341B8E-F8B6-573D-3E22-227DC3AA3E67}"/>
              </a:ext>
            </a:extLst>
          </p:cNvPr>
          <p:cNvSpPr/>
          <p:nvPr/>
        </p:nvSpPr>
        <p:spPr>
          <a:xfrm>
            <a:off x="9336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1" name="Rectangle 660">
            <a:extLst>
              <a:ext uri="{FF2B5EF4-FFF2-40B4-BE49-F238E27FC236}">
                <a16:creationId xmlns:a16="http://schemas.microsoft.com/office/drawing/2014/main" id="{2FDD4142-5988-C3C4-86B8-EC3EACF6F8BF}"/>
              </a:ext>
            </a:extLst>
          </p:cNvPr>
          <p:cNvSpPr/>
          <p:nvPr/>
        </p:nvSpPr>
        <p:spPr>
          <a:xfrm>
            <a:off x="9408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2" name="Rectangle 661">
            <a:extLst>
              <a:ext uri="{FF2B5EF4-FFF2-40B4-BE49-F238E27FC236}">
                <a16:creationId xmlns:a16="http://schemas.microsoft.com/office/drawing/2014/main" id="{DE79536C-898D-2833-E087-B8B8BC309DC4}"/>
              </a:ext>
            </a:extLst>
          </p:cNvPr>
          <p:cNvSpPr/>
          <p:nvPr/>
        </p:nvSpPr>
        <p:spPr>
          <a:xfrm>
            <a:off x="9480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3" name="Rectangle 662">
            <a:extLst>
              <a:ext uri="{FF2B5EF4-FFF2-40B4-BE49-F238E27FC236}">
                <a16:creationId xmlns:a16="http://schemas.microsoft.com/office/drawing/2014/main" id="{8CB92C4A-6305-C646-8779-685F49035A6E}"/>
              </a:ext>
            </a:extLst>
          </p:cNvPr>
          <p:cNvSpPr/>
          <p:nvPr/>
        </p:nvSpPr>
        <p:spPr>
          <a:xfrm>
            <a:off x="9552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4" name="Rectangle 663">
            <a:extLst>
              <a:ext uri="{FF2B5EF4-FFF2-40B4-BE49-F238E27FC236}">
                <a16:creationId xmlns:a16="http://schemas.microsoft.com/office/drawing/2014/main" id="{9841DCBF-6D26-CFAF-0244-39E576C0E9C4}"/>
              </a:ext>
            </a:extLst>
          </p:cNvPr>
          <p:cNvSpPr/>
          <p:nvPr/>
        </p:nvSpPr>
        <p:spPr>
          <a:xfrm>
            <a:off x="9624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5" name="Rectangle 664">
            <a:extLst>
              <a:ext uri="{FF2B5EF4-FFF2-40B4-BE49-F238E27FC236}">
                <a16:creationId xmlns:a16="http://schemas.microsoft.com/office/drawing/2014/main" id="{DAA2B781-40E7-7C9C-AE6C-B541A0F194F0}"/>
              </a:ext>
            </a:extLst>
          </p:cNvPr>
          <p:cNvSpPr/>
          <p:nvPr/>
        </p:nvSpPr>
        <p:spPr>
          <a:xfrm>
            <a:off x="8976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6" name="Rectangle 665">
            <a:extLst>
              <a:ext uri="{FF2B5EF4-FFF2-40B4-BE49-F238E27FC236}">
                <a16:creationId xmlns:a16="http://schemas.microsoft.com/office/drawing/2014/main" id="{E8411D3B-2192-7464-A6E9-755C563EC82A}"/>
              </a:ext>
            </a:extLst>
          </p:cNvPr>
          <p:cNvSpPr/>
          <p:nvPr/>
        </p:nvSpPr>
        <p:spPr>
          <a:xfrm>
            <a:off x="9048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7" name="Rectangle 666">
            <a:extLst>
              <a:ext uri="{FF2B5EF4-FFF2-40B4-BE49-F238E27FC236}">
                <a16:creationId xmlns:a16="http://schemas.microsoft.com/office/drawing/2014/main" id="{0D4C346C-9B25-6621-EEAD-1CA94B2A5E6D}"/>
              </a:ext>
            </a:extLst>
          </p:cNvPr>
          <p:cNvSpPr/>
          <p:nvPr/>
        </p:nvSpPr>
        <p:spPr>
          <a:xfrm>
            <a:off x="9120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8" name="Rectangle 667">
            <a:extLst>
              <a:ext uri="{FF2B5EF4-FFF2-40B4-BE49-F238E27FC236}">
                <a16:creationId xmlns:a16="http://schemas.microsoft.com/office/drawing/2014/main" id="{FCCC945D-3B04-7E87-605E-B0C4ED8E02B1}"/>
              </a:ext>
            </a:extLst>
          </p:cNvPr>
          <p:cNvSpPr/>
          <p:nvPr/>
        </p:nvSpPr>
        <p:spPr>
          <a:xfrm>
            <a:off x="9192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69" name="Rectangle 668">
            <a:extLst>
              <a:ext uri="{FF2B5EF4-FFF2-40B4-BE49-F238E27FC236}">
                <a16:creationId xmlns:a16="http://schemas.microsoft.com/office/drawing/2014/main" id="{29F8B083-24C0-453B-D8EA-C05FD6C9037D}"/>
              </a:ext>
            </a:extLst>
          </p:cNvPr>
          <p:cNvSpPr/>
          <p:nvPr/>
        </p:nvSpPr>
        <p:spPr>
          <a:xfrm>
            <a:off x="9264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0" name="Rectangle 669">
            <a:extLst>
              <a:ext uri="{FF2B5EF4-FFF2-40B4-BE49-F238E27FC236}">
                <a16:creationId xmlns:a16="http://schemas.microsoft.com/office/drawing/2014/main" id="{EEC9E56D-93B9-85EC-E022-999FF29F955B}"/>
              </a:ext>
            </a:extLst>
          </p:cNvPr>
          <p:cNvSpPr/>
          <p:nvPr/>
        </p:nvSpPr>
        <p:spPr>
          <a:xfrm>
            <a:off x="9336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1" name="Rectangle 670">
            <a:extLst>
              <a:ext uri="{FF2B5EF4-FFF2-40B4-BE49-F238E27FC236}">
                <a16:creationId xmlns:a16="http://schemas.microsoft.com/office/drawing/2014/main" id="{BDA5E7DA-0236-7AAF-5A93-46B778119759}"/>
              </a:ext>
            </a:extLst>
          </p:cNvPr>
          <p:cNvSpPr/>
          <p:nvPr/>
        </p:nvSpPr>
        <p:spPr>
          <a:xfrm>
            <a:off x="9408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2" name="Rectangle 671">
            <a:extLst>
              <a:ext uri="{FF2B5EF4-FFF2-40B4-BE49-F238E27FC236}">
                <a16:creationId xmlns:a16="http://schemas.microsoft.com/office/drawing/2014/main" id="{A81BBB0C-0BE5-FEEB-4624-0095EE3524EF}"/>
              </a:ext>
            </a:extLst>
          </p:cNvPr>
          <p:cNvSpPr/>
          <p:nvPr/>
        </p:nvSpPr>
        <p:spPr>
          <a:xfrm>
            <a:off x="9480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3" name="Rectangle 672">
            <a:extLst>
              <a:ext uri="{FF2B5EF4-FFF2-40B4-BE49-F238E27FC236}">
                <a16:creationId xmlns:a16="http://schemas.microsoft.com/office/drawing/2014/main" id="{294275DD-C451-830A-D172-61B4FC0858D7}"/>
              </a:ext>
            </a:extLst>
          </p:cNvPr>
          <p:cNvSpPr/>
          <p:nvPr/>
        </p:nvSpPr>
        <p:spPr>
          <a:xfrm>
            <a:off x="9552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4" name="Rectangle 673">
            <a:extLst>
              <a:ext uri="{FF2B5EF4-FFF2-40B4-BE49-F238E27FC236}">
                <a16:creationId xmlns:a16="http://schemas.microsoft.com/office/drawing/2014/main" id="{AE3B3811-8139-EC6E-777C-687DE78DC84E}"/>
              </a:ext>
            </a:extLst>
          </p:cNvPr>
          <p:cNvSpPr/>
          <p:nvPr/>
        </p:nvSpPr>
        <p:spPr>
          <a:xfrm>
            <a:off x="9624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5" name="Rectangle 674">
            <a:extLst>
              <a:ext uri="{FF2B5EF4-FFF2-40B4-BE49-F238E27FC236}">
                <a16:creationId xmlns:a16="http://schemas.microsoft.com/office/drawing/2014/main" id="{34F09EFE-EF6D-DF4B-C858-96BF444D356B}"/>
              </a:ext>
            </a:extLst>
          </p:cNvPr>
          <p:cNvSpPr/>
          <p:nvPr/>
        </p:nvSpPr>
        <p:spPr>
          <a:xfrm>
            <a:off x="8976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6" name="Rectangle 675">
            <a:extLst>
              <a:ext uri="{FF2B5EF4-FFF2-40B4-BE49-F238E27FC236}">
                <a16:creationId xmlns:a16="http://schemas.microsoft.com/office/drawing/2014/main" id="{9751030F-B002-1B89-9789-68B8F890F4A7}"/>
              </a:ext>
            </a:extLst>
          </p:cNvPr>
          <p:cNvSpPr/>
          <p:nvPr/>
        </p:nvSpPr>
        <p:spPr>
          <a:xfrm>
            <a:off x="9048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7" name="Rectangle 676">
            <a:extLst>
              <a:ext uri="{FF2B5EF4-FFF2-40B4-BE49-F238E27FC236}">
                <a16:creationId xmlns:a16="http://schemas.microsoft.com/office/drawing/2014/main" id="{519A2653-BF30-D61E-3AA3-B09CE3B5E66E}"/>
              </a:ext>
            </a:extLst>
          </p:cNvPr>
          <p:cNvSpPr/>
          <p:nvPr/>
        </p:nvSpPr>
        <p:spPr>
          <a:xfrm>
            <a:off x="9120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8" name="Rectangle 677">
            <a:extLst>
              <a:ext uri="{FF2B5EF4-FFF2-40B4-BE49-F238E27FC236}">
                <a16:creationId xmlns:a16="http://schemas.microsoft.com/office/drawing/2014/main" id="{24625678-1E01-0E1A-0CBA-0F976F903015}"/>
              </a:ext>
            </a:extLst>
          </p:cNvPr>
          <p:cNvSpPr/>
          <p:nvPr/>
        </p:nvSpPr>
        <p:spPr>
          <a:xfrm>
            <a:off x="9192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79" name="Rectangle 678">
            <a:extLst>
              <a:ext uri="{FF2B5EF4-FFF2-40B4-BE49-F238E27FC236}">
                <a16:creationId xmlns:a16="http://schemas.microsoft.com/office/drawing/2014/main" id="{57DC32FC-C5E0-33AC-93D0-B67AD1B77E98}"/>
              </a:ext>
            </a:extLst>
          </p:cNvPr>
          <p:cNvSpPr/>
          <p:nvPr/>
        </p:nvSpPr>
        <p:spPr>
          <a:xfrm>
            <a:off x="9264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0" name="Rectangle 679">
            <a:extLst>
              <a:ext uri="{FF2B5EF4-FFF2-40B4-BE49-F238E27FC236}">
                <a16:creationId xmlns:a16="http://schemas.microsoft.com/office/drawing/2014/main" id="{CE9F488A-0D15-390E-2E01-B43F497E76AE}"/>
              </a:ext>
            </a:extLst>
          </p:cNvPr>
          <p:cNvSpPr/>
          <p:nvPr/>
        </p:nvSpPr>
        <p:spPr>
          <a:xfrm>
            <a:off x="9336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1" name="Rectangle 680">
            <a:extLst>
              <a:ext uri="{FF2B5EF4-FFF2-40B4-BE49-F238E27FC236}">
                <a16:creationId xmlns:a16="http://schemas.microsoft.com/office/drawing/2014/main" id="{A431A0E9-E585-B542-3B01-2382F9F76F5A}"/>
              </a:ext>
            </a:extLst>
          </p:cNvPr>
          <p:cNvSpPr/>
          <p:nvPr/>
        </p:nvSpPr>
        <p:spPr>
          <a:xfrm>
            <a:off x="9408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2" name="Rectangle 681">
            <a:extLst>
              <a:ext uri="{FF2B5EF4-FFF2-40B4-BE49-F238E27FC236}">
                <a16:creationId xmlns:a16="http://schemas.microsoft.com/office/drawing/2014/main" id="{A4863233-A263-8442-AE0C-5EF57BDF3F0D}"/>
              </a:ext>
            </a:extLst>
          </p:cNvPr>
          <p:cNvSpPr/>
          <p:nvPr/>
        </p:nvSpPr>
        <p:spPr>
          <a:xfrm>
            <a:off x="9480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3" name="Rectangle 682">
            <a:extLst>
              <a:ext uri="{FF2B5EF4-FFF2-40B4-BE49-F238E27FC236}">
                <a16:creationId xmlns:a16="http://schemas.microsoft.com/office/drawing/2014/main" id="{41999797-F435-1116-A89C-1D482A49E69C}"/>
              </a:ext>
            </a:extLst>
          </p:cNvPr>
          <p:cNvSpPr/>
          <p:nvPr/>
        </p:nvSpPr>
        <p:spPr>
          <a:xfrm>
            <a:off x="9552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4" name="Rectangle 683">
            <a:extLst>
              <a:ext uri="{FF2B5EF4-FFF2-40B4-BE49-F238E27FC236}">
                <a16:creationId xmlns:a16="http://schemas.microsoft.com/office/drawing/2014/main" id="{F1C9724F-C6F2-3722-FC92-33DD0E6E0296}"/>
              </a:ext>
            </a:extLst>
          </p:cNvPr>
          <p:cNvSpPr/>
          <p:nvPr/>
        </p:nvSpPr>
        <p:spPr>
          <a:xfrm>
            <a:off x="9624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5" name="Rectangle 684">
            <a:extLst>
              <a:ext uri="{FF2B5EF4-FFF2-40B4-BE49-F238E27FC236}">
                <a16:creationId xmlns:a16="http://schemas.microsoft.com/office/drawing/2014/main" id="{A59F8ABB-CD7A-46AA-7C5B-0C67966CC479}"/>
              </a:ext>
            </a:extLst>
          </p:cNvPr>
          <p:cNvSpPr/>
          <p:nvPr/>
        </p:nvSpPr>
        <p:spPr>
          <a:xfrm>
            <a:off x="8976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6" name="Rectangle 685">
            <a:extLst>
              <a:ext uri="{FF2B5EF4-FFF2-40B4-BE49-F238E27FC236}">
                <a16:creationId xmlns:a16="http://schemas.microsoft.com/office/drawing/2014/main" id="{4E004C58-22FE-4017-BCBA-5D5738A3F761}"/>
              </a:ext>
            </a:extLst>
          </p:cNvPr>
          <p:cNvSpPr/>
          <p:nvPr/>
        </p:nvSpPr>
        <p:spPr>
          <a:xfrm>
            <a:off x="9048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7" name="Rectangle 686">
            <a:extLst>
              <a:ext uri="{FF2B5EF4-FFF2-40B4-BE49-F238E27FC236}">
                <a16:creationId xmlns:a16="http://schemas.microsoft.com/office/drawing/2014/main" id="{8B9313E3-4141-3372-ED47-EFCBBE0E944B}"/>
              </a:ext>
            </a:extLst>
          </p:cNvPr>
          <p:cNvSpPr/>
          <p:nvPr/>
        </p:nvSpPr>
        <p:spPr>
          <a:xfrm>
            <a:off x="9120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8" name="Rectangle 687">
            <a:extLst>
              <a:ext uri="{FF2B5EF4-FFF2-40B4-BE49-F238E27FC236}">
                <a16:creationId xmlns:a16="http://schemas.microsoft.com/office/drawing/2014/main" id="{C1A7EF90-9027-846F-1D9F-45DFD8D1AFC1}"/>
              </a:ext>
            </a:extLst>
          </p:cNvPr>
          <p:cNvSpPr/>
          <p:nvPr/>
        </p:nvSpPr>
        <p:spPr>
          <a:xfrm>
            <a:off x="9192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89" name="Rectangle 688">
            <a:extLst>
              <a:ext uri="{FF2B5EF4-FFF2-40B4-BE49-F238E27FC236}">
                <a16:creationId xmlns:a16="http://schemas.microsoft.com/office/drawing/2014/main" id="{28DA3ED7-C9D0-FAB0-1428-1C16012384E9}"/>
              </a:ext>
            </a:extLst>
          </p:cNvPr>
          <p:cNvSpPr/>
          <p:nvPr/>
        </p:nvSpPr>
        <p:spPr>
          <a:xfrm>
            <a:off x="9264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0" name="Rectangle 689">
            <a:extLst>
              <a:ext uri="{FF2B5EF4-FFF2-40B4-BE49-F238E27FC236}">
                <a16:creationId xmlns:a16="http://schemas.microsoft.com/office/drawing/2014/main" id="{0ADA612F-B71D-0DDF-9439-466CD8EB55BB}"/>
              </a:ext>
            </a:extLst>
          </p:cNvPr>
          <p:cNvSpPr/>
          <p:nvPr/>
        </p:nvSpPr>
        <p:spPr>
          <a:xfrm>
            <a:off x="9336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1" name="Rectangle 690">
            <a:extLst>
              <a:ext uri="{FF2B5EF4-FFF2-40B4-BE49-F238E27FC236}">
                <a16:creationId xmlns:a16="http://schemas.microsoft.com/office/drawing/2014/main" id="{6FADF820-F089-CA00-6DE4-2758AA69E715}"/>
              </a:ext>
            </a:extLst>
          </p:cNvPr>
          <p:cNvSpPr/>
          <p:nvPr/>
        </p:nvSpPr>
        <p:spPr>
          <a:xfrm>
            <a:off x="9408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2" name="Rectangle 691">
            <a:extLst>
              <a:ext uri="{FF2B5EF4-FFF2-40B4-BE49-F238E27FC236}">
                <a16:creationId xmlns:a16="http://schemas.microsoft.com/office/drawing/2014/main" id="{29EF1034-3BAD-8C0E-8B07-C571F9F721DA}"/>
              </a:ext>
            </a:extLst>
          </p:cNvPr>
          <p:cNvSpPr/>
          <p:nvPr/>
        </p:nvSpPr>
        <p:spPr>
          <a:xfrm>
            <a:off x="9480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3" name="Rectangle 692">
            <a:extLst>
              <a:ext uri="{FF2B5EF4-FFF2-40B4-BE49-F238E27FC236}">
                <a16:creationId xmlns:a16="http://schemas.microsoft.com/office/drawing/2014/main" id="{A9A73E42-F613-0D88-19D3-70FBE5CDD273}"/>
              </a:ext>
            </a:extLst>
          </p:cNvPr>
          <p:cNvSpPr/>
          <p:nvPr/>
        </p:nvSpPr>
        <p:spPr>
          <a:xfrm>
            <a:off x="9552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4" name="Rectangle 693">
            <a:extLst>
              <a:ext uri="{FF2B5EF4-FFF2-40B4-BE49-F238E27FC236}">
                <a16:creationId xmlns:a16="http://schemas.microsoft.com/office/drawing/2014/main" id="{9BAFCD06-5E39-2ABE-A5C3-91796C60C8EA}"/>
              </a:ext>
            </a:extLst>
          </p:cNvPr>
          <p:cNvSpPr/>
          <p:nvPr/>
        </p:nvSpPr>
        <p:spPr>
          <a:xfrm>
            <a:off x="9624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5" name="Rectangle 694">
            <a:extLst>
              <a:ext uri="{FF2B5EF4-FFF2-40B4-BE49-F238E27FC236}">
                <a16:creationId xmlns:a16="http://schemas.microsoft.com/office/drawing/2014/main" id="{0897F7EA-5FEF-FF2F-D8DE-F97DEC42F78C}"/>
              </a:ext>
            </a:extLst>
          </p:cNvPr>
          <p:cNvSpPr/>
          <p:nvPr/>
        </p:nvSpPr>
        <p:spPr>
          <a:xfrm>
            <a:off x="8976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6" name="Rectangle 695">
            <a:extLst>
              <a:ext uri="{FF2B5EF4-FFF2-40B4-BE49-F238E27FC236}">
                <a16:creationId xmlns:a16="http://schemas.microsoft.com/office/drawing/2014/main" id="{C3AC8EED-9D77-FAB0-881D-6895FD76EEFA}"/>
              </a:ext>
            </a:extLst>
          </p:cNvPr>
          <p:cNvSpPr/>
          <p:nvPr/>
        </p:nvSpPr>
        <p:spPr>
          <a:xfrm>
            <a:off x="9048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7" name="Rectangle 696">
            <a:extLst>
              <a:ext uri="{FF2B5EF4-FFF2-40B4-BE49-F238E27FC236}">
                <a16:creationId xmlns:a16="http://schemas.microsoft.com/office/drawing/2014/main" id="{9F968DBD-E969-CDD9-2647-B3875E60D49B}"/>
              </a:ext>
            </a:extLst>
          </p:cNvPr>
          <p:cNvSpPr/>
          <p:nvPr/>
        </p:nvSpPr>
        <p:spPr>
          <a:xfrm>
            <a:off x="9120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8" name="Rectangle 697">
            <a:extLst>
              <a:ext uri="{FF2B5EF4-FFF2-40B4-BE49-F238E27FC236}">
                <a16:creationId xmlns:a16="http://schemas.microsoft.com/office/drawing/2014/main" id="{BA7947B7-DA9E-C81C-A725-CC0A2108CD59}"/>
              </a:ext>
            </a:extLst>
          </p:cNvPr>
          <p:cNvSpPr/>
          <p:nvPr/>
        </p:nvSpPr>
        <p:spPr>
          <a:xfrm>
            <a:off x="9192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99" name="Rectangle 698">
            <a:extLst>
              <a:ext uri="{FF2B5EF4-FFF2-40B4-BE49-F238E27FC236}">
                <a16:creationId xmlns:a16="http://schemas.microsoft.com/office/drawing/2014/main" id="{FC407DEE-2512-4728-87B3-EB598EA39AD7}"/>
              </a:ext>
            </a:extLst>
          </p:cNvPr>
          <p:cNvSpPr/>
          <p:nvPr/>
        </p:nvSpPr>
        <p:spPr>
          <a:xfrm>
            <a:off x="9264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00" name="Rectangle 699">
            <a:extLst>
              <a:ext uri="{FF2B5EF4-FFF2-40B4-BE49-F238E27FC236}">
                <a16:creationId xmlns:a16="http://schemas.microsoft.com/office/drawing/2014/main" id="{E7F85FC7-5588-2F96-7D34-3D237660402B}"/>
              </a:ext>
            </a:extLst>
          </p:cNvPr>
          <p:cNvSpPr/>
          <p:nvPr/>
        </p:nvSpPr>
        <p:spPr>
          <a:xfrm>
            <a:off x="9336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01" name="Rectangle 700">
            <a:extLst>
              <a:ext uri="{FF2B5EF4-FFF2-40B4-BE49-F238E27FC236}">
                <a16:creationId xmlns:a16="http://schemas.microsoft.com/office/drawing/2014/main" id="{1825AC7A-C0BE-7CC1-8351-96A8D14A047D}"/>
              </a:ext>
            </a:extLst>
          </p:cNvPr>
          <p:cNvSpPr/>
          <p:nvPr/>
        </p:nvSpPr>
        <p:spPr>
          <a:xfrm>
            <a:off x="9408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02" name="Rectangle 701">
            <a:extLst>
              <a:ext uri="{FF2B5EF4-FFF2-40B4-BE49-F238E27FC236}">
                <a16:creationId xmlns:a16="http://schemas.microsoft.com/office/drawing/2014/main" id="{02ED3E3C-4974-9138-69F5-9075AFCD8EA7}"/>
              </a:ext>
            </a:extLst>
          </p:cNvPr>
          <p:cNvSpPr/>
          <p:nvPr/>
        </p:nvSpPr>
        <p:spPr>
          <a:xfrm>
            <a:off x="9480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03" name="Rectangle 702">
            <a:extLst>
              <a:ext uri="{FF2B5EF4-FFF2-40B4-BE49-F238E27FC236}">
                <a16:creationId xmlns:a16="http://schemas.microsoft.com/office/drawing/2014/main" id="{99DB363D-EFA2-7D81-61FE-9913EA1D945A}"/>
              </a:ext>
            </a:extLst>
          </p:cNvPr>
          <p:cNvSpPr/>
          <p:nvPr/>
        </p:nvSpPr>
        <p:spPr>
          <a:xfrm>
            <a:off x="9552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04" name="Rectangle 703">
            <a:extLst>
              <a:ext uri="{FF2B5EF4-FFF2-40B4-BE49-F238E27FC236}">
                <a16:creationId xmlns:a16="http://schemas.microsoft.com/office/drawing/2014/main" id="{E3120DCA-B339-A586-AC22-E6030A975EA8}"/>
              </a:ext>
            </a:extLst>
          </p:cNvPr>
          <p:cNvSpPr/>
          <p:nvPr/>
        </p:nvSpPr>
        <p:spPr>
          <a:xfrm>
            <a:off x="9624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05" name="Rectangle 804">
            <a:extLst>
              <a:ext uri="{FF2B5EF4-FFF2-40B4-BE49-F238E27FC236}">
                <a16:creationId xmlns:a16="http://schemas.microsoft.com/office/drawing/2014/main" id="{BE5DFF4E-79F3-A807-73C3-C0CA9AACA8D1}"/>
              </a:ext>
            </a:extLst>
          </p:cNvPr>
          <p:cNvSpPr/>
          <p:nvPr/>
        </p:nvSpPr>
        <p:spPr>
          <a:xfrm>
            <a:off x="9696000" y="558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06" name="Rectangle 805">
            <a:extLst>
              <a:ext uri="{FF2B5EF4-FFF2-40B4-BE49-F238E27FC236}">
                <a16:creationId xmlns:a16="http://schemas.microsoft.com/office/drawing/2014/main" id="{11F649F6-1CF1-E9B6-5294-022CC3F295C9}"/>
              </a:ext>
            </a:extLst>
          </p:cNvPr>
          <p:cNvSpPr/>
          <p:nvPr/>
        </p:nvSpPr>
        <p:spPr>
          <a:xfrm>
            <a:off x="9768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07" name="Rectangle 806">
            <a:extLst>
              <a:ext uri="{FF2B5EF4-FFF2-40B4-BE49-F238E27FC236}">
                <a16:creationId xmlns:a16="http://schemas.microsoft.com/office/drawing/2014/main" id="{49712C25-4846-DCEC-CC24-95A73AE41863}"/>
              </a:ext>
            </a:extLst>
          </p:cNvPr>
          <p:cNvSpPr/>
          <p:nvPr/>
        </p:nvSpPr>
        <p:spPr>
          <a:xfrm>
            <a:off x="9840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08" name="Rectangle 807">
            <a:extLst>
              <a:ext uri="{FF2B5EF4-FFF2-40B4-BE49-F238E27FC236}">
                <a16:creationId xmlns:a16="http://schemas.microsoft.com/office/drawing/2014/main" id="{08792427-4B44-03C3-8626-98464DBF92CE}"/>
              </a:ext>
            </a:extLst>
          </p:cNvPr>
          <p:cNvSpPr/>
          <p:nvPr/>
        </p:nvSpPr>
        <p:spPr>
          <a:xfrm>
            <a:off x="9912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09" name="Rectangle 808">
            <a:extLst>
              <a:ext uri="{FF2B5EF4-FFF2-40B4-BE49-F238E27FC236}">
                <a16:creationId xmlns:a16="http://schemas.microsoft.com/office/drawing/2014/main" id="{A736692D-7E69-2E2E-2569-05EBB3346FA8}"/>
              </a:ext>
            </a:extLst>
          </p:cNvPr>
          <p:cNvSpPr/>
          <p:nvPr/>
        </p:nvSpPr>
        <p:spPr>
          <a:xfrm>
            <a:off x="9984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0" name="Rectangle 809">
            <a:extLst>
              <a:ext uri="{FF2B5EF4-FFF2-40B4-BE49-F238E27FC236}">
                <a16:creationId xmlns:a16="http://schemas.microsoft.com/office/drawing/2014/main" id="{093D0F88-9DBC-B24A-1621-1AA2E845DA5D}"/>
              </a:ext>
            </a:extLst>
          </p:cNvPr>
          <p:cNvSpPr/>
          <p:nvPr/>
        </p:nvSpPr>
        <p:spPr>
          <a:xfrm>
            <a:off x="10056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1" name="Rectangle 810">
            <a:extLst>
              <a:ext uri="{FF2B5EF4-FFF2-40B4-BE49-F238E27FC236}">
                <a16:creationId xmlns:a16="http://schemas.microsoft.com/office/drawing/2014/main" id="{75CB17AA-21A4-F873-96F3-894F6720EE6F}"/>
              </a:ext>
            </a:extLst>
          </p:cNvPr>
          <p:cNvSpPr/>
          <p:nvPr/>
        </p:nvSpPr>
        <p:spPr>
          <a:xfrm>
            <a:off x="10128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2" name="Rectangle 811">
            <a:extLst>
              <a:ext uri="{FF2B5EF4-FFF2-40B4-BE49-F238E27FC236}">
                <a16:creationId xmlns:a16="http://schemas.microsoft.com/office/drawing/2014/main" id="{FA953756-2DB0-6B8B-54FA-A4099D921E76}"/>
              </a:ext>
            </a:extLst>
          </p:cNvPr>
          <p:cNvSpPr/>
          <p:nvPr/>
        </p:nvSpPr>
        <p:spPr>
          <a:xfrm>
            <a:off x="10200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3" name="Rectangle 812">
            <a:extLst>
              <a:ext uri="{FF2B5EF4-FFF2-40B4-BE49-F238E27FC236}">
                <a16:creationId xmlns:a16="http://schemas.microsoft.com/office/drawing/2014/main" id="{066896F5-8AA4-153F-55E5-3FBC79EBB573}"/>
              </a:ext>
            </a:extLst>
          </p:cNvPr>
          <p:cNvSpPr/>
          <p:nvPr/>
        </p:nvSpPr>
        <p:spPr>
          <a:xfrm>
            <a:off x="10272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4" name="Rectangle 813">
            <a:extLst>
              <a:ext uri="{FF2B5EF4-FFF2-40B4-BE49-F238E27FC236}">
                <a16:creationId xmlns:a16="http://schemas.microsoft.com/office/drawing/2014/main" id="{77C43FD5-0474-21AB-253C-A4BAB079E919}"/>
              </a:ext>
            </a:extLst>
          </p:cNvPr>
          <p:cNvSpPr/>
          <p:nvPr/>
        </p:nvSpPr>
        <p:spPr>
          <a:xfrm>
            <a:off x="10344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5" name="Rectangle 814">
            <a:extLst>
              <a:ext uri="{FF2B5EF4-FFF2-40B4-BE49-F238E27FC236}">
                <a16:creationId xmlns:a16="http://schemas.microsoft.com/office/drawing/2014/main" id="{7CAB16F3-F394-4493-2CB6-5EFEB5515A48}"/>
              </a:ext>
            </a:extLst>
          </p:cNvPr>
          <p:cNvSpPr/>
          <p:nvPr/>
        </p:nvSpPr>
        <p:spPr>
          <a:xfrm>
            <a:off x="9696000" y="5661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6" name="Rectangle 815">
            <a:extLst>
              <a:ext uri="{FF2B5EF4-FFF2-40B4-BE49-F238E27FC236}">
                <a16:creationId xmlns:a16="http://schemas.microsoft.com/office/drawing/2014/main" id="{E288E461-11D0-E4B6-4B6F-0760DFDC02CE}"/>
              </a:ext>
            </a:extLst>
          </p:cNvPr>
          <p:cNvSpPr/>
          <p:nvPr/>
        </p:nvSpPr>
        <p:spPr>
          <a:xfrm>
            <a:off x="9768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7" name="Rectangle 816">
            <a:extLst>
              <a:ext uri="{FF2B5EF4-FFF2-40B4-BE49-F238E27FC236}">
                <a16:creationId xmlns:a16="http://schemas.microsoft.com/office/drawing/2014/main" id="{D61556EB-5E36-87BB-5260-0494F16238CA}"/>
              </a:ext>
            </a:extLst>
          </p:cNvPr>
          <p:cNvSpPr/>
          <p:nvPr/>
        </p:nvSpPr>
        <p:spPr>
          <a:xfrm>
            <a:off x="9840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8" name="Rectangle 817">
            <a:extLst>
              <a:ext uri="{FF2B5EF4-FFF2-40B4-BE49-F238E27FC236}">
                <a16:creationId xmlns:a16="http://schemas.microsoft.com/office/drawing/2014/main" id="{B8B65ED1-AF60-52EF-E43A-97EAB8E40CE9}"/>
              </a:ext>
            </a:extLst>
          </p:cNvPr>
          <p:cNvSpPr/>
          <p:nvPr/>
        </p:nvSpPr>
        <p:spPr>
          <a:xfrm>
            <a:off x="9912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19" name="Rectangle 818">
            <a:extLst>
              <a:ext uri="{FF2B5EF4-FFF2-40B4-BE49-F238E27FC236}">
                <a16:creationId xmlns:a16="http://schemas.microsoft.com/office/drawing/2014/main" id="{98665E4F-5BAD-B29E-DB93-A9B4DCC4393B}"/>
              </a:ext>
            </a:extLst>
          </p:cNvPr>
          <p:cNvSpPr/>
          <p:nvPr/>
        </p:nvSpPr>
        <p:spPr>
          <a:xfrm>
            <a:off x="9984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0" name="Rectangle 819">
            <a:extLst>
              <a:ext uri="{FF2B5EF4-FFF2-40B4-BE49-F238E27FC236}">
                <a16:creationId xmlns:a16="http://schemas.microsoft.com/office/drawing/2014/main" id="{92DAC3E0-EC5E-CA94-5955-7DF22737C8C3}"/>
              </a:ext>
            </a:extLst>
          </p:cNvPr>
          <p:cNvSpPr/>
          <p:nvPr/>
        </p:nvSpPr>
        <p:spPr>
          <a:xfrm>
            <a:off x="10056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1" name="Rectangle 820">
            <a:extLst>
              <a:ext uri="{FF2B5EF4-FFF2-40B4-BE49-F238E27FC236}">
                <a16:creationId xmlns:a16="http://schemas.microsoft.com/office/drawing/2014/main" id="{A7454B2C-8B8B-0824-4544-3F3DF3827E06}"/>
              </a:ext>
            </a:extLst>
          </p:cNvPr>
          <p:cNvSpPr/>
          <p:nvPr/>
        </p:nvSpPr>
        <p:spPr>
          <a:xfrm>
            <a:off x="10128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2" name="Rectangle 821">
            <a:extLst>
              <a:ext uri="{FF2B5EF4-FFF2-40B4-BE49-F238E27FC236}">
                <a16:creationId xmlns:a16="http://schemas.microsoft.com/office/drawing/2014/main" id="{1D11587E-CA90-C479-4F27-0F20F178CA61}"/>
              </a:ext>
            </a:extLst>
          </p:cNvPr>
          <p:cNvSpPr/>
          <p:nvPr/>
        </p:nvSpPr>
        <p:spPr>
          <a:xfrm>
            <a:off x="10200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3" name="Rectangle 822">
            <a:extLst>
              <a:ext uri="{FF2B5EF4-FFF2-40B4-BE49-F238E27FC236}">
                <a16:creationId xmlns:a16="http://schemas.microsoft.com/office/drawing/2014/main" id="{724B0327-A7EB-F4E2-2A08-9C01923F158B}"/>
              </a:ext>
            </a:extLst>
          </p:cNvPr>
          <p:cNvSpPr/>
          <p:nvPr/>
        </p:nvSpPr>
        <p:spPr>
          <a:xfrm>
            <a:off x="10272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4" name="Rectangle 823">
            <a:extLst>
              <a:ext uri="{FF2B5EF4-FFF2-40B4-BE49-F238E27FC236}">
                <a16:creationId xmlns:a16="http://schemas.microsoft.com/office/drawing/2014/main" id="{563183D7-16C5-D26E-2FDE-CCC41250EBB2}"/>
              </a:ext>
            </a:extLst>
          </p:cNvPr>
          <p:cNvSpPr/>
          <p:nvPr/>
        </p:nvSpPr>
        <p:spPr>
          <a:xfrm>
            <a:off x="10344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5" name="Rectangle 824">
            <a:extLst>
              <a:ext uri="{FF2B5EF4-FFF2-40B4-BE49-F238E27FC236}">
                <a16:creationId xmlns:a16="http://schemas.microsoft.com/office/drawing/2014/main" id="{9989265F-06C5-B33A-D20A-0D27C502E4E1}"/>
              </a:ext>
            </a:extLst>
          </p:cNvPr>
          <p:cNvSpPr/>
          <p:nvPr/>
        </p:nvSpPr>
        <p:spPr>
          <a:xfrm>
            <a:off x="9696000" y="5733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6" name="Rectangle 825">
            <a:extLst>
              <a:ext uri="{FF2B5EF4-FFF2-40B4-BE49-F238E27FC236}">
                <a16:creationId xmlns:a16="http://schemas.microsoft.com/office/drawing/2014/main" id="{EF6ED024-18C5-146C-0A80-6681246AD637}"/>
              </a:ext>
            </a:extLst>
          </p:cNvPr>
          <p:cNvSpPr/>
          <p:nvPr/>
        </p:nvSpPr>
        <p:spPr>
          <a:xfrm>
            <a:off x="9768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7" name="Rectangle 826">
            <a:extLst>
              <a:ext uri="{FF2B5EF4-FFF2-40B4-BE49-F238E27FC236}">
                <a16:creationId xmlns:a16="http://schemas.microsoft.com/office/drawing/2014/main" id="{524EDBCC-BC54-BA3B-1B6B-2B04263E806A}"/>
              </a:ext>
            </a:extLst>
          </p:cNvPr>
          <p:cNvSpPr/>
          <p:nvPr/>
        </p:nvSpPr>
        <p:spPr>
          <a:xfrm>
            <a:off x="9840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8" name="Rectangle 827">
            <a:extLst>
              <a:ext uri="{FF2B5EF4-FFF2-40B4-BE49-F238E27FC236}">
                <a16:creationId xmlns:a16="http://schemas.microsoft.com/office/drawing/2014/main" id="{EEF80CF9-9663-4C6A-23E2-EE857B2B5C7E}"/>
              </a:ext>
            </a:extLst>
          </p:cNvPr>
          <p:cNvSpPr/>
          <p:nvPr/>
        </p:nvSpPr>
        <p:spPr>
          <a:xfrm>
            <a:off x="9912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29" name="Rectangle 828">
            <a:extLst>
              <a:ext uri="{FF2B5EF4-FFF2-40B4-BE49-F238E27FC236}">
                <a16:creationId xmlns:a16="http://schemas.microsoft.com/office/drawing/2014/main" id="{F4EFB0A3-714F-FDC2-BA72-1C7168A8F2D5}"/>
              </a:ext>
            </a:extLst>
          </p:cNvPr>
          <p:cNvSpPr/>
          <p:nvPr/>
        </p:nvSpPr>
        <p:spPr>
          <a:xfrm>
            <a:off x="9984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0" name="Rectangle 829">
            <a:extLst>
              <a:ext uri="{FF2B5EF4-FFF2-40B4-BE49-F238E27FC236}">
                <a16:creationId xmlns:a16="http://schemas.microsoft.com/office/drawing/2014/main" id="{9F462F6C-A1D3-CC07-9D4B-1A14895EDB45}"/>
              </a:ext>
            </a:extLst>
          </p:cNvPr>
          <p:cNvSpPr/>
          <p:nvPr/>
        </p:nvSpPr>
        <p:spPr>
          <a:xfrm>
            <a:off x="10056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1" name="Rectangle 830">
            <a:extLst>
              <a:ext uri="{FF2B5EF4-FFF2-40B4-BE49-F238E27FC236}">
                <a16:creationId xmlns:a16="http://schemas.microsoft.com/office/drawing/2014/main" id="{6F7520AB-BF81-5660-ABC9-285716B2A3AF}"/>
              </a:ext>
            </a:extLst>
          </p:cNvPr>
          <p:cNvSpPr/>
          <p:nvPr/>
        </p:nvSpPr>
        <p:spPr>
          <a:xfrm>
            <a:off x="10128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2" name="Rectangle 831">
            <a:extLst>
              <a:ext uri="{FF2B5EF4-FFF2-40B4-BE49-F238E27FC236}">
                <a16:creationId xmlns:a16="http://schemas.microsoft.com/office/drawing/2014/main" id="{89CEF418-4F59-1834-D777-B6FCFDAF8533}"/>
              </a:ext>
            </a:extLst>
          </p:cNvPr>
          <p:cNvSpPr/>
          <p:nvPr/>
        </p:nvSpPr>
        <p:spPr>
          <a:xfrm>
            <a:off x="10200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3" name="Rectangle 832">
            <a:extLst>
              <a:ext uri="{FF2B5EF4-FFF2-40B4-BE49-F238E27FC236}">
                <a16:creationId xmlns:a16="http://schemas.microsoft.com/office/drawing/2014/main" id="{687A77C9-10F3-C882-A56A-C618E22BF66C}"/>
              </a:ext>
            </a:extLst>
          </p:cNvPr>
          <p:cNvSpPr/>
          <p:nvPr/>
        </p:nvSpPr>
        <p:spPr>
          <a:xfrm>
            <a:off x="10272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4" name="Rectangle 833">
            <a:extLst>
              <a:ext uri="{FF2B5EF4-FFF2-40B4-BE49-F238E27FC236}">
                <a16:creationId xmlns:a16="http://schemas.microsoft.com/office/drawing/2014/main" id="{43E0F202-3563-4EF4-396D-239F88B42108}"/>
              </a:ext>
            </a:extLst>
          </p:cNvPr>
          <p:cNvSpPr/>
          <p:nvPr/>
        </p:nvSpPr>
        <p:spPr>
          <a:xfrm>
            <a:off x="10344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5" name="Rectangle 834">
            <a:extLst>
              <a:ext uri="{FF2B5EF4-FFF2-40B4-BE49-F238E27FC236}">
                <a16:creationId xmlns:a16="http://schemas.microsoft.com/office/drawing/2014/main" id="{0FE758EC-FE16-1513-27AB-AA90A0D00D70}"/>
              </a:ext>
            </a:extLst>
          </p:cNvPr>
          <p:cNvSpPr/>
          <p:nvPr/>
        </p:nvSpPr>
        <p:spPr>
          <a:xfrm>
            <a:off x="9696000" y="5805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6" name="Rectangle 835">
            <a:extLst>
              <a:ext uri="{FF2B5EF4-FFF2-40B4-BE49-F238E27FC236}">
                <a16:creationId xmlns:a16="http://schemas.microsoft.com/office/drawing/2014/main" id="{3D567234-824E-F1F6-D099-F4585EE72A3B}"/>
              </a:ext>
            </a:extLst>
          </p:cNvPr>
          <p:cNvSpPr/>
          <p:nvPr/>
        </p:nvSpPr>
        <p:spPr>
          <a:xfrm>
            <a:off x="9768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7" name="Rectangle 836">
            <a:extLst>
              <a:ext uri="{FF2B5EF4-FFF2-40B4-BE49-F238E27FC236}">
                <a16:creationId xmlns:a16="http://schemas.microsoft.com/office/drawing/2014/main" id="{A9249D25-E57C-5808-6E46-7F24530598C3}"/>
              </a:ext>
            </a:extLst>
          </p:cNvPr>
          <p:cNvSpPr/>
          <p:nvPr/>
        </p:nvSpPr>
        <p:spPr>
          <a:xfrm>
            <a:off x="9840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8" name="Rectangle 837">
            <a:extLst>
              <a:ext uri="{FF2B5EF4-FFF2-40B4-BE49-F238E27FC236}">
                <a16:creationId xmlns:a16="http://schemas.microsoft.com/office/drawing/2014/main" id="{BD00EA36-7621-811F-1245-D1652A4671BF}"/>
              </a:ext>
            </a:extLst>
          </p:cNvPr>
          <p:cNvSpPr/>
          <p:nvPr/>
        </p:nvSpPr>
        <p:spPr>
          <a:xfrm>
            <a:off x="9912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39" name="Rectangle 838">
            <a:extLst>
              <a:ext uri="{FF2B5EF4-FFF2-40B4-BE49-F238E27FC236}">
                <a16:creationId xmlns:a16="http://schemas.microsoft.com/office/drawing/2014/main" id="{6DFADFED-FD03-2370-C8B1-CDF81BEB816D}"/>
              </a:ext>
            </a:extLst>
          </p:cNvPr>
          <p:cNvSpPr/>
          <p:nvPr/>
        </p:nvSpPr>
        <p:spPr>
          <a:xfrm>
            <a:off x="9984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0" name="Rectangle 839">
            <a:extLst>
              <a:ext uri="{FF2B5EF4-FFF2-40B4-BE49-F238E27FC236}">
                <a16:creationId xmlns:a16="http://schemas.microsoft.com/office/drawing/2014/main" id="{B3C7F042-01FD-347C-2CEF-AAECBB586355}"/>
              </a:ext>
            </a:extLst>
          </p:cNvPr>
          <p:cNvSpPr/>
          <p:nvPr/>
        </p:nvSpPr>
        <p:spPr>
          <a:xfrm>
            <a:off x="10056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1" name="Rectangle 840">
            <a:extLst>
              <a:ext uri="{FF2B5EF4-FFF2-40B4-BE49-F238E27FC236}">
                <a16:creationId xmlns:a16="http://schemas.microsoft.com/office/drawing/2014/main" id="{20FD49DD-5239-5BC9-FDFD-438AB0278015}"/>
              </a:ext>
            </a:extLst>
          </p:cNvPr>
          <p:cNvSpPr/>
          <p:nvPr/>
        </p:nvSpPr>
        <p:spPr>
          <a:xfrm>
            <a:off x="10128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2" name="Rectangle 841">
            <a:extLst>
              <a:ext uri="{FF2B5EF4-FFF2-40B4-BE49-F238E27FC236}">
                <a16:creationId xmlns:a16="http://schemas.microsoft.com/office/drawing/2014/main" id="{800AFEC9-08A7-3CA9-FC37-3450313889B2}"/>
              </a:ext>
            </a:extLst>
          </p:cNvPr>
          <p:cNvSpPr/>
          <p:nvPr/>
        </p:nvSpPr>
        <p:spPr>
          <a:xfrm>
            <a:off x="10200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3" name="Rectangle 842">
            <a:extLst>
              <a:ext uri="{FF2B5EF4-FFF2-40B4-BE49-F238E27FC236}">
                <a16:creationId xmlns:a16="http://schemas.microsoft.com/office/drawing/2014/main" id="{6475E9D4-67A5-5495-98BE-AB27EB94D58B}"/>
              </a:ext>
            </a:extLst>
          </p:cNvPr>
          <p:cNvSpPr/>
          <p:nvPr/>
        </p:nvSpPr>
        <p:spPr>
          <a:xfrm>
            <a:off x="10272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4" name="Rectangle 843">
            <a:extLst>
              <a:ext uri="{FF2B5EF4-FFF2-40B4-BE49-F238E27FC236}">
                <a16:creationId xmlns:a16="http://schemas.microsoft.com/office/drawing/2014/main" id="{76611D2E-926D-755F-1706-995D8ADE06F5}"/>
              </a:ext>
            </a:extLst>
          </p:cNvPr>
          <p:cNvSpPr/>
          <p:nvPr/>
        </p:nvSpPr>
        <p:spPr>
          <a:xfrm>
            <a:off x="10344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5" name="Rectangle 844">
            <a:extLst>
              <a:ext uri="{FF2B5EF4-FFF2-40B4-BE49-F238E27FC236}">
                <a16:creationId xmlns:a16="http://schemas.microsoft.com/office/drawing/2014/main" id="{FE4612C3-893D-27BB-F1F0-0E545AC65FE8}"/>
              </a:ext>
            </a:extLst>
          </p:cNvPr>
          <p:cNvSpPr/>
          <p:nvPr/>
        </p:nvSpPr>
        <p:spPr>
          <a:xfrm>
            <a:off x="9696000" y="5877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6" name="Rectangle 845">
            <a:extLst>
              <a:ext uri="{FF2B5EF4-FFF2-40B4-BE49-F238E27FC236}">
                <a16:creationId xmlns:a16="http://schemas.microsoft.com/office/drawing/2014/main" id="{7F34D841-0EB3-C978-8AE4-03B0352E1B58}"/>
              </a:ext>
            </a:extLst>
          </p:cNvPr>
          <p:cNvSpPr/>
          <p:nvPr/>
        </p:nvSpPr>
        <p:spPr>
          <a:xfrm>
            <a:off x="9768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7" name="Rectangle 846">
            <a:extLst>
              <a:ext uri="{FF2B5EF4-FFF2-40B4-BE49-F238E27FC236}">
                <a16:creationId xmlns:a16="http://schemas.microsoft.com/office/drawing/2014/main" id="{EBB1D2E3-D378-71E2-80C3-12D7B93D5F89}"/>
              </a:ext>
            </a:extLst>
          </p:cNvPr>
          <p:cNvSpPr/>
          <p:nvPr/>
        </p:nvSpPr>
        <p:spPr>
          <a:xfrm>
            <a:off x="9840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8" name="Rectangle 847">
            <a:extLst>
              <a:ext uri="{FF2B5EF4-FFF2-40B4-BE49-F238E27FC236}">
                <a16:creationId xmlns:a16="http://schemas.microsoft.com/office/drawing/2014/main" id="{77E94714-ABD3-D83F-5B1F-98FBA16458F3}"/>
              </a:ext>
            </a:extLst>
          </p:cNvPr>
          <p:cNvSpPr/>
          <p:nvPr/>
        </p:nvSpPr>
        <p:spPr>
          <a:xfrm>
            <a:off x="9912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49" name="Rectangle 848">
            <a:extLst>
              <a:ext uri="{FF2B5EF4-FFF2-40B4-BE49-F238E27FC236}">
                <a16:creationId xmlns:a16="http://schemas.microsoft.com/office/drawing/2014/main" id="{2C8D33BF-0473-B5C8-23CA-B8A72EBA378D}"/>
              </a:ext>
            </a:extLst>
          </p:cNvPr>
          <p:cNvSpPr/>
          <p:nvPr/>
        </p:nvSpPr>
        <p:spPr>
          <a:xfrm>
            <a:off x="9984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0" name="Rectangle 849">
            <a:extLst>
              <a:ext uri="{FF2B5EF4-FFF2-40B4-BE49-F238E27FC236}">
                <a16:creationId xmlns:a16="http://schemas.microsoft.com/office/drawing/2014/main" id="{B7B5B922-E554-5774-29E3-A59B7373F8C8}"/>
              </a:ext>
            </a:extLst>
          </p:cNvPr>
          <p:cNvSpPr/>
          <p:nvPr/>
        </p:nvSpPr>
        <p:spPr>
          <a:xfrm>
            <a:off x="10056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1" name="Rectangle 850">
            <a:extLst>
              <a:ext uri="{FF2B5EF4-FFF2-40B4-BE49-F238E27FC236}">
                <a16:creationId xmlns:a16="http://schemas.microsoft.com/office/drawing/2014/main" id="{7A41A133-3271-434B-2244-16A0E91DEC6E}"/>
              </a:ext>
            </a:extLst>
          </p:cNvPr>
          <p:cNvSpPr/>
          <p:nvPr/>
        </p:nvSpPr>
        <p:spPr>
          <a:xfrm>
            <a:off x="10128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2" name="Rectangle 851">
            <a:extLst>
              <a:ext uri="{FF2B5EF4-FFF2-40B4-BE49-F238E27FC236}">
                <a16:creationId xmlns:a16="http://schemas.microsoft.com/office/drawing/2014/main" id="{5F15AB89-D68A-434D-A695-B9CB0BA3C90C}"/>
              </a:ext>
            </a:extLst>
          </p:cNvPr>
          <p:cNvSpPr/>
          <p:nvPr/>
        </p:nvSpPr>
        <p:spPr>
          <a:xfrm>
            <a:off x="10200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3" name="Rectangle 852">
            <a:extLst>
              <a:ext uri="{FF2B5EF4-FFF2-40B4-BE49-F238E27FC236}">
                <a16:creationId xmlns:a16="http://schemas.microsoft.com/office/drawing/2014/main" id="{9B2370E7-C2DD-80F0-10CA-F6F6EE8B8A34}"/>
              </a:ext>
            </a:extLst>
          </p:cNvPr>
          <p:cNvSpPr/>
          <p:nvPr/>
        </p:nvSpPr>
        <p:spPr>
          <a:xfrm>
            <a:off x="10272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4" name="Rectangle 853">
            <a:extLst>
              <a:ext uri="{FF2B5EF4-FFF2-40B4-BE49-F238E27FC236}">
                <a16:creationId xmlns:a16="http://schemas.microsoft.com/office/drawing/2014/main" id="{F7688EBB-089C-0E1E-8D49-AAD9EF57449F}"/>
              </a:ext>
            </a:extLst>
          </p:cNvPr>
          <p:cNvSpPr/>
          <p:nvPr/>
        </p:nvSpPr>
        <p:spPr>
          <a:xfrm>
            <a:off x="10344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5" name="Rectangle 854">
            <a:extLst>
              <a:ext uri="{FF2B5EF4-FFF2-40B4-BE49-F238E27FC236}">
                <a16:creationId xmlns:a16="http://schemas.microsoft.com/office/drawing/2014/main" id="{F4055439-DB0D-421C-F255-7AAE2A7F25D0}"/>
              </a:ext>
            </a:extLst>
          </p:cNvPr>
          <p:cNvSpPr/>
          <p:nvPr/>
        </p:nvSpPr>
        <p:spPr>
          <a:xfrm>
            <a:off x="9696000" y="5949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6" name="Rectangle 855">
            <a:extLst>
              <a:ext uri="{FF2B5EF4-FFF2-40B4-BE49-F238E27FC236}">
                <a16:creationId xmlns:a16="http://schemas.microsoft.com/office/drawing/2014/main" id="{37A9A989-8BCC-13D7-C25F-3F8C491487EF}"/>
              </a:ext>
            </a:extLst>
          </p:cNvPr>
          <p:cNvSpPr/>
          <p:nvPr/>
        </p:nvSpPr>
        <p:spPr>
          <a:xfrm>
            <a:off x="9768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7" name="Rectangle 856">
            <a:extLst>
              <a:ext uri="{FF2B5EF4-FFF2-40B4-BE49-F238E27FC236}">
                <a16:creationId xmlns:a16="http://schemas.microsoft.com/office/drawing/2014/main" id="{90421200-ADF5-8E62-6D29-09A811CD0FE1}"/>
              </a:ext>
            </a:extLst>
          </p:cNvPr>
          <p:cNvSpPr/>
          <p:nvPr/>
        </p:nvSpPr>
        <p:spPr>
          <a:xfrm>
            <a:off x="9840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8" name="Rectangle 857">
            <a:extLst>
              <a:ext uri="{FF2B5EF4-FFF2-40B4-BE49-F238E27FC236}">
                <a16:creationId xmlns:a16="http://schemas.microsoft.com/office/drawing/2014/main" id="{6238EFFF-84E2-1AA9-C052-11483B030E05}"/>
              </a:ext>
            </a:extLst>
          </p:cNvPr>
          <p:cNvSpPr/>
          <p:nvPr/>
        </p:nvSpPr>
        <p:spPr>
          <a:xfrm>
            <a:off x="9912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9" name="Rectangle 858">
            <a:extLst>
              <a:ext uri="{FF2B5EF4-FFF2-40B4-BE49-F238E27FC236}">
                <a16:creationId xmlns:a16="http://schemas.microsoft.com/office/drawing/2014/main" id="{4C7CC86E-EB6E-98B5-6DB3-BED432829C8F}"/>
              </a:ext>
            </a:extLst>
          </p:cNvPr>
          <p:cNvSpPr/>
          <p:nvPr/>
        </p:nvSpPr>
        <p:spPr>
          <a:xfrm>
            <a:off x="9984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0" name="Rectangle 859">
            <a:extLst>
              <a:ext uri="{FF2B5EF4-FFF2-40B4-BE49-F238E27FC236}">
                <a16:creationId xmlns:a16="http://schemas.microsoft.com/office/drawing/2014/main" id="{33E80371-082A-CC3D-4BF3-1060D9907762}"/>
              </a:ext>
            </a:extLst>
          </p:cNvPr>
          <p:cNvSpPr/>
          <p:nvPr/>
        </p:nvSpPr>
        <p:spPr>
          <a:xfrm>
            <a:off x="10056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1" name="Rectangle 860">
            <a:extLst>
              <a:ext uri="{FF2B5EF4-FFF2-40B4-BE49-F238E27FC236}">
                <a16:creationId xmlns:a16="http://schemas.microsoft.com/office/drawing/2014/main" id="{5A6F6571-1CFA-428B-A4A5-ED3AB10E944A}"/>
              </a:ext>
            </a:extLst>
          </p:cNvPr>
          <p:cNvSpPr/>
          <p:nvPr/>
        </p:nvSpPr>
        <p:spPr>
          <a:xfrm>
            <a:off x="10128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2" name="Rectangle 861">
            <a:extLst>
              <a:ext uri="{FF2B5EF4-FFF2-40B4-BE49-F238E27FC236}">
                <a16:creationId xmlns:a16="http://schemas.microsoft.com/office/drawing/2014/main" id="{DA45DFB6-D9BB-977B-057A-6D6202BF9566}"/>
              </a:ext>
            </a:extLst>
          </p:cNvPr>
          <p:cNvSpPr/>
          <p:nvPr/>
        </p:nvSpPr>
        <p:spPr>
          <a:xfrm>
            <a:off x="10200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3" name="Rectangle 862">
            <a:extLst>
              <a:ext uri="{FF2B5EF4-FFF2-40B4-BE49-F238E27FC236}">
                <a16:creationId xmlns:a16="http://schemas.microsoft.com/office/drawing/2014/main" id="{64EF31A8-3D2D-B704-B338-6AD26DDAC563}"/>
              </a:ext>
            </a:extLst>
          </p:cNvPr>
          <p:cNvSpPr/>
          <p:nvPr/>
        </p:nvSpPr>
        <p:spPr>
          <a:xfrm>
            <a:off x="10272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4" name="Rectangle 863">
            <a:extLst>
              <a:ext uri="{FF2B5EF4-FFF2-40B4-BE49-F238E27FC236}">
                <a16:creationId xmlns:a16="http://schemas.microsoft.com/office/drawing/2014/main" id="{A020D99F-6C5D-9929-40C4-24762FDBF50B}"/>
              </a:ext>
            </a:extLst>
          </p:cNvPr>
          <p:cNvSpPr/>
          <p:nvPr/>
        </p:nvSpPr>
        <p:spPr>
          <a:xfrm>
            <a:off x="10344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5" name="Rectangle 864">
            <a:extLst>
              <a:ext uri="{FF2B5EF4-FFF2-40B4-BE49-F238E27FC236}">
                <a16:creationId xmlns:a16="http://schemas.microsoft.com/office/drawing/2014/main" id="{8FAFE2BC-F1CD-9223-70F0-C6457509A698}"/>
              </a:ext>
            </a:extLst>
          </p:cNvPr>
          <p:cNvSpPr/>
          <p:nvPr/>
        </p:nvSpPr>
        <p:spPr>
          <a:xfrm>
            <a:off x="9696000" y="6021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6" name="Rectangle 865">
            <a:extLst>
              <a:ext uri="{FF2B5EF4-FFF2-40B4-BE49-F238E27FC236}">
                <a16:creationId xmlns:a16="http://schemas.microsoft.com/office/drawing/2014/main" id="{C54047EA-6429-7B61-855F-6AF6CF2C7ADE}"/>
              </a:ext>
            </a:extLst>
          </p:cNvPr>
          <p:cNvSpPr/>
          <p:nvPr/>
        </p:nvSpPr>
        <p:spPr>
          <a:xfrm>
            <a:off x="9768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7" name="Rectangle 866">
            <a:extLst>
              <a:ext uri="{FF2B5EF4-FFF2-40B4-BE49-F238E27FC236}">
                <a16:creationId xmlns:a16="http://schemas.microsoft.com/office/drawing/2014/main" id="{805F6EBB-3189-2CD0-6C33-8B40AF5957C1}"/>
              </a:ext>
            </a:extLst>
          </p:cNvPr>
          <p:cNvSpPr/>
          <p:nvPr/>
        </p:nvSpPr>
        <p:spPr>
          <a:xfrm>
            <a:off x="9840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8" name="Rectangle 867">
            <a:extLst>
              <a:ext uri="{FF2B5EF4-FFF2-40B4-BE49-F238E27FC236}">
                <a16:creationId xmlns:a16="http://schemas.microsoft.com/office/drawing/2014/main" id="{5F4BC385-D560-1B50-D727-BA87A9EAE9FC}"/>
              </a:ext>
            </a:extLst>
          </p:cNvPr>
          <p:cNvSpPr/>
          <p:nvPr/>
        </p:nvSpPr>
        <p:spPr>
          <a:xfrm>
            <a:off x="9912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69" name="Rectangle 868">
            <a:extLst>
              <a:ext uri="{FF2B5EF4-FFF2-40B4-BE49-F238E27FC236}">
                <a16:creationId xmlns:a16="http://schemas.microsoft.com/office/drawing/2014/main" id="{A229F5CB-D9E1-CB16-8482-9625DDF89A02}"/>
              </a:ext>
            </a:extLst>
          </p:cNvPr>
          <p:cNvSpPr/>
          <p:nvPr/>
        </p:nvSpPr>
        <p:spPr>
          <a:xfrm>
            <a:off x="9984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0" name="Rectangle 869">
            <a:extLst>
              <a:ext uri="{FF2B5EF4-FFF2-40B4-BE49-F238E27FC236}">
                <a16:creationId xmlns:a16="http://schemas.microsoft.com/office/drawing/2014/main" id="{24D5AEB4-F569-C6DC-7555-EF2008AA9433}"/>
              </a:ext>
            </a:extLst>
          </p:cNvPr>
          <p:cNvSpPr/>
          <p:nvPr/>
        </p:nvSpPr>
        <p:spPr>
          <a:xfrm>
            <a:off x="10056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1" name="Rectangle 870">
            <a:extLst>
              <a:ext uri="{FF2B5EF4-FFF2-40B4-BE49-F238E27FC236}">
                <a16:creationId xmlns:a16="http://schemas.microsoft.com/office/drawing/2014/main" id="{6DACE0E8-3827-31D7-36DD-5D5DA0664F19}"/>
              </a:ext>
            </a:extLst>
          </p:cNvPr>
          <p:cNvSpPr/>
          <p:nvPr/>
        </p:nvSpPr>
        <p:spPr>
          <a:xfrm>
            <a:off x="10128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2" name="Rectangle 871">
            <a:extLst>
              <a:ext uri="{FF2B5EF4-FFF2-40B4-BE49-F238E27FC236}">
                <a16:creationId xmlns:a16="http://schemas.microsoft.com/office/drawing/2014/main" id="{E66B987B-824F-9048-698F-1354E5F78834}"/>
              </a:ext>
            </a:extLst>
          </p:cNvPr>
          <p:cNvSpPr/>
          <p:nvPr/>
        </p:nvSpPr>
        <p:spPr>
          <a:xfrm>
            <a:off x="10200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3" name="Rectangle 872">
            <a:extLst>
              <a:ext uri="{FF2B5EF4-FFF2-40B4-BE49-F238E27FC236}">
                <a16:creationId xmlns:a16="http://schemas.microsoft.com/office/drawing/2014/main" id="{C9E68441-BE6C-2B5F-3C45-0A5B4EA59EB3}"/>
              </a:ext>
            </a:extLst>
          </p:cNvPr>
          <p:cNvSpPr/>
          <p:nvPr/>
        </p:nvSpPr>
        <p:spPr>
          <a:xfrm>
            <a:off x="10272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4" name="Rectangle 873">
            <a:extLst>
              <a:ext uri="{FF2B5EF4-FFF2-40B4-BE49-F238E27FC236}">
                <a16:creationId xmlns:a16="http://schemas.microsoft.com/office/drawing/2014/main" id="{A2523D60-E624-6F05-9980-A14724FF2DBD}"/>
              </a:ext>
            </a:extLst>
          </p:cNvPr>
          <p:cNvSpPr/>
          <p:nvPr/>
        </p:nvSpPr>
        <p:spPr>
          <a:xfrm>
            <a:off x="10344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5" name="Rectangle 874">
            <a:extLst>
              <a:ext uri="{FF2B5EF4-FFF2-40B4-BE49-F238E27FC236}">
                <a16:creationId xmlns:a16="http://schemas.microsoft.com/office/drawing/2014/main" id="{09C9F5B9-BCB0-02F9-98E1-CBAF2B106F5F}"/>
              </a:ext>
            </a:extLst>
          </p:cNvPr>
          <p:cNvSpPr/>
          <p:nvPr/>
        </p:nvSpPr>
        <p:spPr>
          <a:xfrm>
            <a:off x="9696000" y="6093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6" name="Rectangle 875">
            <a:extLst>
              <a:ext uri="{FF2B5EF4-FFF2-40B4-BE49-F238E27FC236}">
                <a16:creationId xmlns:a16="http://schemas.microsoft.com/office/drawing/2014/main" id="{64EA5EAC-102B-AB5C-EFBA-C1CE0668FE8D}"/>
              </a:ext>
            </a:extLst>
          </p:cNvPr>
          <p:cNvSpPr/>
          <p:nvPr/>
        </p:nvSpPr>
        <p:spPr>
          <a:xfrm>
            <a:off x="9768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7" name="Rectangle 876">
            <a:extLst>
              <a:ext uri="{FF2B5EF4-FFF2-40B4-BE49-F238E27FC236}">
                <a16:creationId xmlns:a16="http://schemas.microsoft.com/office/drawing/2014/main" id="{41422579-A6CA-0F9F-5D0E-A0166349936D}"/>
              </a:ext>
            </a:extLst>
          </p:cNvPr>
          <p:cNvSpPr/>
          <p:nvPr/>
        </p:nvSpPr>
        <p:spPr>
          <a:xfrm>
            <a:off x="9840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8" name="Rectangle 877">
            <a:extLst>
              <a:ext uri="{FF2B5EF4-FFF2-40B4-BE49-F238E27FC236}">
                <a16:creationId xmlns:a16="http://schemas.microsoft.com/office/drawing/2014/main" id="{519DFD5C-33E5-39B9-8BE7-3630C8987EBB}"/>
              </a:ext>
            </a:extLst>
          </p:cNvPr>
          <p:cNvSpPr/>
          <p:nvPr/>
        </p:nvSpPr>
        <p:spPr>
          <a:xfrm>
            <a:off x="9912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9" name="Rectangle 878">
            <a:extLst>
              <a:ext uri="{FF2B5EF4-FFF2-40B4-BE49-F238E27FC236}">
                <a16:creationId xmlns:a16="http://schemas.microsoft.com/office/drawing/2014/main" id="{8D599E98-3F85-7D96-CB72-17D3C24457DC}"/>
              </a:ext>
            </a:extLst>
          </p:cNvPr>
          <p:cNvSpPr/>
          <p:nvPr/>
        </p:nvSpPr>
        <p:spPr>
          <a:xfrm>
            <a:off x="9984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0" name="Rectangle 879">
            <a:extLst>
              <a:ext uri="{FF2B5EF4-FFF2-40B4-BE49-F238E27FC236}">
                <a16:creationId xmlns:a16="http://schemas.microsoft.com/office/drawing/2014/main" id="{BB33333D-C9F7-BEF9-20E2-2E5C393F39B5}"/>
              </a:ext>
            </a:extLst>
          </p:cNvPr>
          <p:cNvSpPr/>
          <p:nvPr/>
        </p:nvSpPr>
        <p:spPr>
          <a:xfrm>
            <a:off x="10056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1" name="Rectangle 880">
            <a:extLst>
              <a:ext uri="{FF2B5EF4-FFF2-40B4-BE49-F238E27FC236}">
                <a16:creationId xmlns:a16="http://schemas.microsoft.com/office/drawing/2014/main" id="{7D3AA4A9-780B-E096-147F-023A185E979F}"/>
              </a:ext>
            </a:extLst>
          </p:cNvPr>
          <p:cNvSpPr/>
          <p:nvPr/>
        </p:nvSpPr>
        <p:spPr>
          <a:xfrm>
            <a:off x="10128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2" name="Rectangle 881">
            <a:extLst>
              <a:ext uri="{FF2B5EF4-FFF2-40B4-BE49-F238E27FC236}">
                <a16:creationId xmlns:a16="http://schemas.microsoft.com/office/drawing/2014/main" id="{7ACBF82B-D703-BD7E-A705-D3D4D6935D2C}"/>
              </a:ext>
            </a:extLst>
          </p:cNvPr>
          <p:cNvSpPr/>
          <p:nvPr/>
        </p:nvSpPr>
        <p:spPr>
          <a:xfrm>
            <a:off x="10200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3" name="Rectangle 882">
            <a:extLst>
              <a:ext uri="{FF2B5EF4-FFF2-40B4-BE49-F238E27FC236}">
                <a16:creationId xmlns:a16="http://schemas.microsoft.com/office/drawing/2014/main" id="{07ABADCF-37B7-1517-2EBF-996766BE9FED}"/>
              </a:ext>
            </a:extLst>
          </p:cNvPr>
          <p:cNvSpPr/>
          <p:nvPr/>
        </p:nvSpPr>
        <p:spPr>
          <a:xfrm>
            <a:off x="10272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4" name="Rectangle 883">
            <a:extLst>
              <a:ext uri="{FF2B5EF4-FFF2-40B4-BE49-F238E27FC236}">
                <a16:creationId xmlns:a16="http://schemas.microsoft.com/office/drawing/2014/main" id="{34582CDC-58FC-EF7F-F152-24216D4208C4}"/>
              </a:ext>
            </a:extLst>
          </p:cNvPr>
          <p:cNvSpPr/>
          <p:nvPr/>
        </p:nvSpPr>
        <p:spPr>
          <a:xfrm>
            <a:off x="10344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5" name="Rectangle 884">
            <a:extLst>
              <a:ext uri="{FF2B5EF4-FFF2-40B4-BE49-F238E27FC236}">
                <a16:creationId xmlns:a16="http://schemas.microsoft.com/office/drawing/2014/main" id="{C2754D99-68E0-181A-0B85-E60B6F243B67}"/>
              </a:ext>
            </a:extLst>
          </p:cNvPr>
          <p:cNvSpPr/>
          <p:nvPr/>
        </p:nvSpPr>
        <p:spPr>
          <a:xfrm>
            <a:off x="9696000" y="6165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6" name="Rectangle 885">
            <a:extLst>
              <a:ext uri="{FF2B5EF4-FFF2-40B4-BE49-F238E27FC236}">
                <a16:creationId xmlns:a16="http://schemas.microsoft.com/office/drawing/2014/main" id="{545F5289-547D-DE17-F17E-1F4BF02D8505}"/>
              </a:ext>
            </a:extLst>
          </p:cNvPr>
          <p:cNvSpPr/>
          <p:nvPr/>
        </p:nvSpPr>
        <p:spPr>
          <a:xfrm>
            <a:off x="9768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7" name="Rectangle 886">
            <a:extLst>
              <a:ext uri="{FF2B5EF4-FFF2-40B4-BE49-F238E27FC236}">
                <a16:creationId xmlns:a16="http://schemas.microsoft.com/office/drawing/2014/main" id="{89C14121-6979-1EBA-4628-25B82D1903FB}"/>
              </a:ext>
            </a:extLst>
          </p:cNvPr>
          <p:cNvSpPr/>
          <p:nvPr/>
        </p:nvSpPr>
        <p:spPr>
          <a:xfrm>
            <a:off x="9840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8" name="Rectangle 887">
            <a:extLst>
              <a:ext uri="{FF2B5EF4-FFF2-40B4-BE49-F238E27FC236}">
                <a16:creationId xmlns:a16="http://schemas.microsoft.com/office/drawing/2014/main" id="{D34D4B8F-B641-3903-900C-3ECE7354A087}"/>
              </a:ext>
            </a:extLst>
          </p:cNvPr>
          <p:cNvSpPr/>
          <p:nvPr/>
        </p:nvSpPr>
        <p:spPr>
          <a:xfrm>
            <a:off x="9912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89" name="Rectangle 888">
            <a:extLst>
              <a:ext uri="{FF2B5EF4-FFF2-40B4-BE49-F238E27FC236}">
                <a16:creationId xmlns:a16="http://schemas.microsoft.com/office/drawing/2014/main" id="{9FDB1664-533A-68C3-0732-EF66981C5DAF}"/>
              </a:ext>
            </a:extLst>
          </p:cNvPr>
          <p:cNvSpPr/>
          <p:nvPr/>
        </p:nvSpPr>
        <p:spPr>
          <a:xfrm>
            <a:off x="9984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0" name="Rectangle 889">
            <a:extLst>
              <a:ext uri="{FF2B5EF4-FFF2-40B4-BE49-F238E27FC236}">
                <a16:creationId xmlns:a16="http://schemas.microsoft.com/office/drawing/2014/main" id="{33F78024-5E19-CA2A-C78A-09C838D06503}"/>
              </a:ext>
            </a:extLst>
          </p:cNvPr>
          <p:cNvSpPr/>
          <p:nvPr/>
        </p:nvSpPr>
        <p:spPr>
          <a:xfrm>
            <a:off x="10056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1" name="Rectangle 890">
            <a:extLst>
              <a:ext uri="{FF2B5EF4-FFF2-40B4-BE49-F238E27FC236}">
                <a16:creationId xmlns:a16="http://schemas.microsoft.com/office/drawing/2014/main" id="{02B9BC3A-F263-6576-1283-A5018F8427C9}"/>
              </a:ext>
            </a:extLst>
          </p:cNvPr>
          <p:cNvSpPr/>
          <p:nvPr/>
        </p:nvSpPr>
        <p:spPr>
          <a:xfrm>
            <a:off x="10128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2" name="Rectangle 891">
            <a:extLst>
              <a:ext uri="{FF2B5EF4-FFF2-40B4-BE49-F238E27FC236}">
                <a16:creationId xmlns:a16="http://schemas.microsoft.com/office/drawing/2014/main" id="{A2459CA9-C6C0-AAD9-7430-0649570C3453}"/>
              </a:ext>
            </a:extLst>
          </p:cNvPr>
          <p:cNvSpPr/>
          <p:nvPr/>
        </p:nvSpPr>
        <p:spPr>
          <a:xfrm>
            <a:off x="10200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3" name="Rectangle 892">
            <a:extLst>
              <a:ext uri="{FF2B5EF4-FFF2-40B4-BE49-F238E27FC236}">
                <a16:creationId xmlns:a16="http://schemas.microsoft.com/office/drawing/2014/main" id="{AB4CDC07-B2B9-7997-DEB6-7439EA9B7ACD}"/>
              </a:ext>
            </a:extLst>
          </p:cNvPr>
          <p:cNvSpPr/>
          <p:nvPr/>
        </p:nvSpPr>
        <p:spPr>
          <a:xfrm>
            <a:off x="10272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4" name="Rectangle 893">
            <a:extLst>
              <a:ext uri="{FF2B5EF4-FFF2-40B4-BE49-F238E27FC236}">
                <a16:creationId xmlns:a16="http://schemas.microsoft.com/office/drawing/2014/main" id="{98888411-2920-C27C-1C43-486F5828F38C}"/>
              </a:ext>
            </a:extLst>
          </p:cNvPr>
          <p:cNvSpPr/>
          <p:nvPr/>
        </p:nvSpPr>
        <p:spPr>
          <a:xfrm>
            <a:off x="10344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5" name="Rectangle 894">
            <a:extLst>
              <a:ext uri="{FF2B5EF4-FFF2-40B4-BE49-F238E27FC236}">
                <a16:creationId xmlns:a16="http://schemas.microsoft.com/office/drawing/2014/main" id="{5B6A84AF-D86D-D7BC-212C-D0C57A1F8847}"/>
              </a:ext>
            </a:extLst>
          </p:cNvPr>
          <p:cNvSpPr/>
          <p:nvPr/>
        </p:nvSpPr>
        <p:spPr>
          <a:xfrm>
            <a:off x="9696000" y="6237000"/>
            <a:ext cx="72000" cy="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6" name="Rectangle 895">
            <a:extLst>
              <a:ext uri="{FF2B5EF4-FFF2-40B4-BE49-F238E27FC236}">
                <a16:creationId xmlns:a16="http://schemas.microsoft.com/office/drawing/2014/main" id="{24871A8D-09FA-810D-0BDF-711D42EF9A6B}"/>
              </a:ext>
            </a:extLst>
          </p:cNvPr>
          <p:cNvSpPr/>
          <p:nvPr/>
        </p:nvSpPr>
        <p:spPr>
          <a:xfrm>
            <a:off x="9768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7" name="Rectangle 896">
            <a:extLst>
              <a:ext uri="{FF2B5EF4-FFF2-40B4-BE49-F238E27FC236}">
                <a16:creationId xmlns:a16="http://schemas.microsoft.com/office/drawing/2014/main" id="{EF09D4DD-30CA-1F42-E0B4-88359AEDF4E7}"/>
              </a:ext>
            </a:extLst>
          </p:cNvPr>
          <p:cNvSpPr/>
          <p:nvPr/>
        </p:nvSpPr>
        <p:spPr>
          <a:xfrm>
            <a:off x="9840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8" name="Rectangle 897">
            <a:extLst>
              <a:ext uri="{FF2B5EF4-FFF2-40B4-BE49-F238E27FC236}">
                <a16:creationId xmlns:a16="http://schemas.microsoft.com/office/drawing/2014/main" id="{C846FA28-820A-4F6F-8D69-F22C85F09653}"/>
              </a:ext>
            </a:extLst>
          </p:cNvPr>
          <p:cNvSpPr/>
          <p:nvPr/>
        </p:nvSpPr>
        <p:spPr>
          <a:xfrm>
            <a:off x="9912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99" name="Rectangle 898">
            <a:extLst>
              <a:ext uri="{FF2B5EF4-FFF2-40B4-BE49-F238E27FC236}">
                <a16:creationId xmlns:a16="http://schemas.microsoft.com/office/drawing/2014/main" id="{30B2E350-7B72-8B8D-6F08-079B2AAD064F}"/>
              </a:ext>
            </a:extLst>
          </p:cNvPr>
          <p:cNvSpPr/>
          <p:nvPr/>
        </p:nvSpPr>
        <p:spPr>
          <a:xfrm>
            <a:off x="9984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0" name="Rectangle 899">
            <a:extLst>
              <a:ext uri="{FF2B5EF4-FFF2-40B4-BE49-F238E27FC236}">
                <a16:creationId xmlns:a16="http://schemas.microsoft.com/office/drawing/2014/main" id="{829D3714-27DE-8424-CCBE-8971CE1ED1FC}"/>
              </a:ext>
            </a:extLst>
          </p:cNvPr>
          <p:cNvSpPr/>
          <p:nvPr/>
        </p:nvSpPr>
        <p:spPr>
          <a:xfrm>
            <a:off x="10056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1" name="Rectangle 900">
            <a:extLst>
              <a:ext uri="{FF2B5EF4-FFF2-40B4-BE49-F238E27FC236}">
                <a16:creationId xmlns:a16="http://schemas.microsoft.com/office/drawing/2014/main" id="{B82ED118-A7C0-335F-A3FA-76BD89D4EA45}"/>
              </a:ext>
            </a:extLst>
          </p:cNvPr>
          <p:cNvSpPr/>
          <p:nvPr/>
        </p:nvSpPr>
        <p:spPr>
          <a:xfrm>
            <a:off x="10128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2" name="Rectangle 901">
            <a:extLst>
              <a:ext uri="{FF2B5EF4-FFF2-40B4-BE49-F238E27FC236}">
                <a16:creationId xmlns:a16="http://schemas.microsoft.com/office/drawing/2014/main" id="{98C32B1E-9EFA-EC35-ED00-143A443FAB05}"/>
              </a:ext>
            </a:extLst>
          </p:cNvPr>
          <p:cNvSpPr/>
          <p:nvPr/>
        </p:nvSpPr>
        <p:spPr>
          <a:xfrm>
            <a:off x="10200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3" name="Rectangle 902">
            <a:extLst>
              <a:ext uri="{FF2B5EF4-FFF2-40B4-BE49-F238E27FC236}">
                <a16:creationId xmlns:a16="http://schemas.microsoft.com/office/drawing/2014/main" id="{B2A69D57-36BA-22C2-E5C3-F4C9F6FEEF0A}"/>
              </a:ext>
            </a:extLst>
          </p:cNvPr>
          <p:cNvSpPr/>
          <p:nvPr/>
        </p:nvSpPr>
        <p:spPr>
          <a:xfrm>
            <a:off x="10272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4" name="Rectangle 903">
            <a:extLst>
              <a:ext uri="{FF2B5EF4-FFF2-40B4-BE49-F238E27FC236}">
                <a16:creationId xmlns:a16="http://schemas.microsoft.com/office/drawing/2014/main" id="{034CF2CB-3601-610F-2AD9-586814AF1743}"/>
              </a:ext>
            </a:extLst>
          </p:cNvPr>
          <p:cNvSpPr/>
          <p:nvPr/>
        </p:nvSpPr>
        <p:spPr>
          <a:xfrm>
            <a:off x="10344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5" name="Rectangle 904">
            <a:extLst>
              <a:ext uri="{FF2B5EF4-FFF2-40B4-BE49-F238E27FC236}">
                <a16:creationId xmlns:a16="http://schemas.microsoft.com/office/drawing/2014/main" id="{3384B656-B0E2-B3B6-9B15-4D9540FD0CA1}"/>
              </a:ext>
            </a:extLst>
          </p:cNvPr>
          <p:cNvSpPr/>
          <p:nvPr/>
        </p:nvSpPr>
        <p:spPr>
          <a:xfrm>
            <a:off x="10416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6" name="Rectangle 905">
            <a:extLst>
              <a:ext uri="{FF2B5EF4-FFF2-40B4-BE49-F238E27FC236}">
                <a16:creationId xmlns:a16="http://schemas.microsoft.com/office/drawing/2014/main" id="{C6A2EEAA-267D-2CAA-D679-88E72098DDCB}"/>
              </a:ext>
            </a:extLst>
          </p:cNvPr>
          <p:cNvSpPr/>
          <p:nvPr/>
        </p:nvSpPr>
        <p:spPr>
          <a:xfrm>
            <a:off x="10488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7" name="Rectangle 906">
            <a:extLst>
              <a:ext uri="{FF2B5EF4-FFF2-40B4-BE49-F238E27FC236}">
                <a16:creationId xmlns:a16="http://schemas.microsoft.com/office/drawing/2014/main" id="{51718E2E-215A-6934-0BD0-ECF0D286968F}"/>
              </a:ext>
            </a:extLst>
          </p:cNvPr>
          <p:cNvSpPr/>
          <p:nvPr/>
        </p:nvSpPr>
        <p:spPr>
          <a:xfrm>
            <a:off x="10560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8" name="Rectangle 907">
            <a:extLst>
              <a:ext uri="{FF2B5EF4-FFF2-40B4-BE49-F238E27FC236}">
                <a16:creationId xmlns:a16="http://schemas.microsoft.com/office/drawing/2014/main" id="{510180F4-1897-BDA1-9578-11A7FE846430}"/>
              </a:ext>
            </a:extLst>
          </p:cNvPr>
          <p:cNvSpPr/>
          <p:nvPr/>
        </p:nvSpPr>
        <p:spPr>
          <a:xfrm>
            <a:off x="10632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09" name="Rectangle 908">
            <a:extLst>
              <a:ext uri="{FF2B5EF4-FFF2-40B4-BE49-F238E27FC236}">
                <a16:creationId xmlns:a16="http://schemas.microsoft.com/office/drawing/2014/main" id="{62A54490-168C-D65F-F999-212CBB8B5FE5}"/>
              </a:ext>
            </a:extLst>
          </p:cNvPr>
          <p:cNvSpPr/>
          <p:nvPr/>
        </p:nvSpPr>
        <p:spPr>
          <a:xfrm>
            <a:off x="10704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0" name="Rectangle 909">
            <a:extLst>
              <a:ext uri="{FF2B5EF4-FFF2-40B4-BE49-F238E27FC236}">
                <a16:creationId xmlns:a16="http://schemas.microsoft.com/office/drawing/2014/main" id="{C650B038-95E7-EE0F-F709-55C5732E30AF}"/>
              </a:ext>
            </a:extLst>
          </p:cNvPr>
          <p:cNvSpPr/>
          <p:nvPr/>
        </p:nvSpPr>
        <p:spPr>
          <a:xfrm>
            <a:off x="10776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1" name="Rectangle 910">
            <a:extLst>
              <a:ext uri="{FF2B5EF4-FFF2-40B4-BE49-F238E27FC236}">
                <a16:creationId xmlns:a16="http://schemas.microsoft.com/office/drawing/2014/main" id="{B50A94AE-34B3-15E9-5FCC-85E4B4125787}"/>
              </a:ext>
            </a:extLst>
          </p:cNvPr>
          <p:cNvSpPr/>
          <p:nvPr/>
        </p:nvSpPr>
        <p:spPr>
          <a:xfrm>
            <a:off x="10848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2" name="Rectangle 911">
            <a:extLst>
              <a:ext uri="{FF2B5EF4-FFF2-40B4-BE49-F238E27FC236}">
                <a16:creationId xmlns:a16="http://schemas.microsoft.com/office/drawing/2014/main" id="{ED30BEDE-CF8D-81A7-664E-DF19EBBA7BDF}"/>
              </a:ext>
            </a:extLst>
          </p:cNvPr>
          <p:cNvSpPr/>
          <p:nvPr/>
        </p:nvSpPr>
        <p:spPr>
          <a:xfrm>
            <a:off x="10920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3" name="Rectangle 912">
            <a:extLst>
              <a:ext uri="{FF2B5EF4-FFF2-40B4-BE49-F238E27FC236}">
                <a16:creationId xmlns:a16="http://schemas.microsoft.com/office/drawing/2014/main" id="{3FC87BA9-D8F7-BF34-94D3-C09843C5D917}"/>
              </a:ext>
            </a:extLst>
          </p:cNvPr>
          <p:cNvSpPr/>
          <p:nvPr/>
        </p:nvSpPr>
        <p:spPr>
          <a:xfrm>
            <a:off x="10992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4" name="Rectangle 913">
            <a:extLst>
              <a:ext uri="{FF2B5EF4-FFF2-40B4-BE49-F238E27FC236}">
                <a16:creationId xmlns:a16="http://schemas.microsoft.com/office/drawing/2014/main" id="{0BDF8F80-A468-76BE-47C8-68F502343FF8}"/>
              </a:ext>
            </a:extLst>
          </p:cNvPr>
          <p:cNvSpPr/>
          <p:nvPr/>
        </p:nvSpPr>
        <p:spPr>
          <a:xfrm>
            <a:off x="11064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5" name="Rectangle 914">
            <a:extLst>
              <a:ext uri="{FF2B5EF4-FFF2-40B4-BE49-F238E27FC236}">
                <a16:creationId xmlns:a16="http://schemas.microsoft.com/office/drawing/2014/main" id="{89A806B1-ACA6-83DE-C69B-A903E291D10B}"/>
              </a:ext>
            </a:extLst>
          </p:cNvPr>
          <p:cNvSpPr/>
          <p:nvPr/>
        </p:nvSpPr>
        <p:spPr>
          <a:xfrm>
            <a:off x="10416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6" name="Rectangle 915">
            <a:extLst>
              <a:ext uri="{FF2B5EF4-FFF2-40B4-BE49-F238E27FC236}">
                <a16:creationId xmlns:a16="http://schemas.microsoft.com/office/drawing/2014/main" id="{4949068F-E2BA-1264-AEE2-4B7933CF49A9}"/>
              </a:ext>
            </a:extLst>
          </p:cNvPr>
          <p:cNvSpPr/>
          <p:nvPr/>
        </p:nvSpPr>
        <p:spPr>
          <a:xfrm>
            <a:off x="10488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7" name="Rectangle 916">
            <a:extLst>
              <a:ext uri="{FF2B5EF4-FFF2-40B4-BE49-F238E27FC236}">
                <a16:creationId xmlns:a16="http://schemas.microsoft.com/office/drawing/2014/main" id="{EE13A3E2-E721-39B1-BB84-D71A4F6FBE29}"/>
              </a:ext>
            </a:extLst>
          </p:cNvPr>
          <p:cNvSpPr/>
          <p:nvPr/>
        </p:nvSpPr>
        <p:spPr>
          <a:xfrm>
            <a:off x="10560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8" name="Rectangle 917">
            <a:extLst>
              <a:ext uri="{FF2B5EF4-FFF2-40B4-BE49-F238E27FC236}">
                <a16:creationId xmlns:a16="http://schemas.microsoft.com/office/drawing/2014/main" id="{7A4C8105-F932-E193-D6C3-2C073EB538B6}"/>
              </a:ext>
            </a:extLst>
          </p:cNvPr>
          <p:cNvSpPr/>
          <p:nvPr/>
        </p:nvSpPr>
        <p:spPr>
          <a:xfrm>
            <a:off x="10632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19" name="Rectangle 918">
            <a:extLst>
              <a:ext uri="{FF2B5EF4-FFF2-40B4-BE49-F238E27FC236}">
                <a16:creationId xmlns:a16="http://schemas.microsoft.com/office/drawing/2014/main" id="{C87A3B66-CD12-DA87-86BC-782C2D7BD72D}"/>
              </a:ext>
            </a:extLst>
          </p:cNvPr>
          <p:cNvSpPr/>
          <p:nvPr/>
        </p:nvSpPr>
        <p:spPr>
          <a:xfrm>
            <a:off x="10704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0" name="Rectangle 919">
            <a:extLst>
              <a:ext uri="{FF2B5EF4-FFF2-40B4-BE49-F238E27FC236}">
                <a16:creationId xmlns:a16="http://schemas.microsoft.com/office/drawing/2014/main" id="{E441385D-7018-BBBB-F05F-C1C8E34D8A33}"/>
              </a:ext>
            </a:extLst>
          </p:cNvPr>
          <p:cNvSpPr/>
          <p:nvPr/>
        </p:nvSpPr>
        <p:spPr>
          <a:xfrm>
            <a:off x="10776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1" name="Rectangle 920">
            <a:extLst>
              <a:ext uri="{FF2B5EF4-FFF2-40B4-BE49-F238E27FC236}">
                <a16:creationId xmlns:a16="http://schemas.microsoft.com/office/drawing/2014/main" id="{BCC0920D-AC82-457E-F953-B64DE24D00B8}"/>
              </a:ext>
            </a:extLst>
          </p:cNvPr>
          <p:cNvSpPr/>
          <p:nvPr/>
        </p:nvSpPr>
        <p:spPr>
          <a:xfrm>
            <a:off x="10848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2" name="Rectangle 921">
            <a:extLst>
              <a:ext uri="{FF2B5EF4-FFF2-40B4-BE49-F238E27FC236}">
                <a16:creationId xmlns:a16="http://schemas.microsoft.com/office/drawing/2014/main" id="{92B2CA95-DF4D-01E1-7D4A-DE64CADD15CC}"/>
              </a:ext>
            </a:extLst>
          </p:cNvPr>
          <p:cNvSpPr/>
          <p:nvPr/>
        </p:nvSpPr>
        <p:spPr>
          <a:xfrm>
            <a:off x="10920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3" name="Rectangle 922">
            <a:extLst>
              <a:ext uri="{FF2B5EF4-FFF2-40B4-BE49-F238E27FC236}">
                <a16:creationId xmlns:a16="http://schemas.microsoft.com/office/drawing/2014/main" id="{DB397D62-5B5E-6D24-5477-306184191303}"/>
              </a:ext>
            </a:extLst>
          </p:cNvPr>
          <p:cNvSpPr/>
          <p:nvPr/>
        </p:nvSpPr>
        <p:spPr>
          <a:xfrm>
            <a:off x="10992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4" name="Rectangle 923">
            <a:extLst>
              <a:ext uri="{FF2B5EF4-FFF2-40B4-BE49-F238E27FC236}">
                <a16:creationId xmlns:a16="http://schemas.microsoft.com/office/drawing/2014/main" id="{D0907F67-0D20-67E0-0836-9DBC1BA356CB}"/>
              </a:ext>
            </a:extLst>
          </p:cNvPr>
          <p:cNvSpPr/>
          <p:nvPr/>
        </p:nvSpPr>
        <p:spPr>
          <a:xfrm>
            <a:off x="11064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5" name="Rectangle 924">
            <a:extLst>
              <a:ext uri="{FF2B5EF4-FFF2-40B4-BE49-F238E27FC236}">
                <a16:creationId xmlns:a16="http://schemas.microsoft.com/office/drawing/2014/main" id="{53495770-FCAD-E32E-F1A1-BFA5DE20C2AE}"/>
              </a:ext>
            </a:extLst>
          </p:cNvPr>
          <p:cNvSpPr/>
          <p:nvPr/>
        </p:nvSpPr>
        <p:spPr>
          <a:xfrm>
            <a:off x="10416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6" name="Rectangle 925">
            <a:extLst>
              <a:ext uri="{FF2B5EF4-FFF2-40B4-BE49-F238E27FC236}">
                <a16:creationId xmlns:a16="http://schemas.microsoft.com/office/drawing/2014/main" id="{0268CA87-179C-4669-9890-EABF7DFF511C}"/>
              </a:ext>
            </a:extLst>
          </p:cNvPr>
          <p:cNvSpPr/>
          <p:nvPr/>
        </p:nvSpPr>
        <p:spPr>
          <a:xfrm>
            <a:off x="10488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7" name="Rectangle 926">
            <a:extLst>
              <a:ext uri="{FF2B5EF4-FFF2-40B4-BE49-F238E27FC236}">
                <a16:creationId xmlns:a16="http://schemas.microsoft.com/office/drawing/2014/main" id="{B5D01B06-5B3B-4CAF-9AEB-7F66EB270990}"/>
              </a:ext>
            </a:extLst>
          </p:cNvPr>
          <p:cNvSpPr/>
          <p:nvPr/>
        </p:nvSpPr>
        <p:spPr>
          <a:xfrm>
            <a:off x="10560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8" name="Rectangle 927">
            <a:extLst>
              <a:ext uri="{FF2B5EF4-FFF2-40B4-BE49-F238E27FC236}">
                <a16:creationId xmlns:a16="http://schemas.microsoft.com/office/drawing/2014/main" id="{80AFB449-B2CE-25AA-2F86-9C90A87B1BB5}"/>
              </a:ext>
            </a:extLst>
          </p:cNvPr>
          <p:cNvSpPr/>
          <p:nvPr/>
        </p:nvSpPr>
        <p:spPr>
          <a:xfrm>
            <a:off x="10632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29" name="Rectangle 928">
            <a:extLst>
              <a:ext uri="{FF2B5EF4-FFF2-40B4-BE49-F238E27FC236}">
                <a16:creationId xmlns:a16="http://schemas.microsoft.com/office/drawing/2014/main" id="{DAFC4552-F472-AD1D-9CE1-1A13719B9622}"/>
              </a:ext>
            </a:extLst>
          </p:cNvPr>
          <p:cNvSpPr/>
          <p:nvPr/>
        </p:nvSpPr>
        <p:spPr>
          <a:xfrm>
            <a:off x="10704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0" name="Rectangle 929">
            <a:extLst>
              <a:ext uri="{FF2B5EF4-FFF2-40B4-BE49-F238E27FC236}">
                <a16:creationId xmlns:a16="http://schemas.microsoft.com/office/drawing/2014/main" id="{C1681E16-9FB4-E273-EC0A-5EB3F6859410}"/>
              </a:ext>
            </a:extLst>
          </p:cNvPr>
          <p:cNvSpPr/>
          <p:nvPr/>
        </p:nvSpPr>
        <p:spPr>
          <a:xfrm>
            <a:off x="10776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1" name="Rectangle 930">
            <a:extLst>
              <a:ext uri="{FF2B5EF4-FFF2-40B4-BE49-F238E27FC236}">
                <a16:creationId xmlns:a16="http://schemas.microsoft.com/office/drawing/2014/main" id="{69B067C1-0CC3-F1AB-A2A6-89681B12C7DA}"/>
              </a:ext>
            </a:extLst>
          </p:cNvPr>
          <p:cNvSpPr/>
          <p:nvPr/>
        </p:nvSpPr>
        <p:spPr>
          <a:xfrm>
            <a:off x="10848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2" name="Rectangle 931">
            <a:extLst>
              <a:ext uri="{FF2B5EF4-FFF2-40B4-BE49-F238E27FC236}">
                <a16:creationId xmlns:a16="http://schemas.microsoft.com/office/drawing/2014/main" id="{BBE5D149-5658-9348-6685-B6075BADD21A}"/>
              </a:ext>
            </a:extLst>
          </p:cNvPr>
          <p:cNvSpPr/>
          <p:nvPr/>
        </p:nvSpPr>
        <p:spPr>
          <a:xfrm>
            <a:off x="10920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3" name="Rectangle 932">
            <a:extLst>
              <a:ext uri="{FF2B5EF4-FFF2-40B4-BE49-F238E27FC236}">
                <a16:creationId xmlns:a16="http://schemas.microsoft.com/office/drawing/2014/main" id="{D687170B-64EC-1A5A-86AD-B711F9D6226F}"/>
              </a:ext>
            </a:extLst>
          </p:cNvPr>
          <p:cNvSpPr/>
          <p:nvPr/>
        </p:nvSpPr>
        <p:spPr>
          <a:xfrm>
            <a:off x="10992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4" name="Rectangle 933">
            <a:extLst>
              <a:ext uri="{FF2B5EF4-FFF2-40B4-BE49-F238E27FC236}">
                <a16:creationId xmlns:a16="http://schemas.microsoft.com/office/drawing/2014/main" id="{0F279D1E-55D8-0EE3-8531-35F45370310F}"/>
              </a:ext>
            </a:extLst>
          </p:cNvPr>
          <p:cNvSpPr/>
          <p:nvPr/>
        </p:nvSpPr>
        <p:spPr>
          <a:xfrm>
            <a:off x="11064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5" name="Rectangle 934">
            <a:extLst>
              <a:ext uri="{FF2B5EF4-FFF2-40B4-BE49-F238E27FC236}">
                <a16:creationId xmlns:a16="http://schemas.microsoft.com/office/drawing/2014/main" id="{99B2ADE2-6E5D-C79C-1B18-BA40D9FD189C}"/>
              </a:ext>
            </a:extLst>
          </p:cNvPr>
          <p:cNvSpPr/>
          <p:nvPr/>
        </p:nvSpPr>
        <p:spPr>
          <a:xfrm>
            <a:off x="10416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6" name="Rectangle 935">
            <a:extLst>
              <a:ext uri="{FF2B5EF4-FFF2-40B4-BE49-F238E27FC236}">
                <a16:creationId xmlns:a16="http://schemas.microsoft.com/office/drawing/2014/main" id="{32A6133B-E72A-968F-FA02-BC20F43EC1E4}"/>
              </a:ext>
            </a:extLst>
          </p:cNvPr>
          <p:cNvSpPr/>
          <p:nvPr/>
        </p:nvSpPr>
        <p:spPr>
          <a:xfrm>
            <a:off x="10488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7" name="Rectangle 936">
            <a:extLst>
              <a:ext uri="{FF2B5EF4-FFF2-40B4-BE49-F238E27FC236}">
                <a16:creationId xmlns:a16="http://schemas.microsoft.com/office/drawing/2014/main" id="{C7B15020-91C7-3316-C357-56ECC94ED131}"/>
              </a:ext>
            </a:extLst>
          </p:cNvPr>
          <p:cNvSpPr/>
          <p:nvPr/>
        </p:nvSpPr>
        <p:spPr>
          <a:xfrm>
            <a:off x="10560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8" name="Rectangle 937">
            <a:extLst>
              <a:ext uri="{FF2B5EF4-FFF2-40B4-BE49-F238E27FC236}">
                <a16:creationId xmlns:a16="http://schemas.microsoft.com/office/drawing/2014/main" id="{47EB03F9-A410-A350-BD09-87CAC3A87CBA}"/>
              </a:ext>
            </a:extLst>
          </p:cNvPr>
          <p:cNvSpPr/>
          <p:nvPr/>
        </p:nvSpPr>
        <p:spPr>
          <a:xfrm>
            <a:off x="10632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39" name="Rectangle 938">
            <a:extLst>
              <a:ext uri="{FF2B5EF4-FFF2-40B4-BE49-F238E27FC236}">
                <a16:creationId xmlns:a16="http://schemas.microsoft.com/office/drawing/2014/main" id="{462E39E4-0E72-7372-CC59-E557DDBD4094}"/>
              </a:ext>
            </a:extLst>
          </p:cNvPr>
          <p:cNvSpPr/>
          <p:nvPr/>
        </p:nvSpPr>
        <p:spPr>
          <a:xfrm>
            <a:off x="10704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0" name="Rectangle 939">
            <a:extLst>
              <a:ext uri="{FF2B5EF4-FFF2-40B4-BE49-F238E27FC236}">
                <a16:creationId xmlns:a16="http://schemas.microsoft.com/office/drawing/2014/main" id="{69D611B3-CAD8-0AF4-5A6A-C1FE34AAA573}"/>
              </a:ext>
            </a:extLst>
          </p:cNvPr>
          <p:cNvSpPr/>
          <p:nvPr/>
        </p:nvSpPr>
        <p:spPr>
          <a:xfrm>
            <a:off x="10776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1" name="Rectangle 940">
            <a:extLst>
              <a:ext uri="{FF2B5EF4-FFF2-40B4-BE49-F238E27FC236}">
                <a16:creationId xmlns:a16="http://schemas.microsoft.com/office/drawing/2014/main" id="{C1602CBE-D64C-5394-32B2-73A720A58117}"/>
              </a:ext>
            </a:extLst>
          </p:cNvPr>
          <p:cNvSpPr/>
          <p:nvPr/>
        </p:nvSpPr>
        <p:spPr>
          <a:xfrm>
            <a:off x="10848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2" name="Rectangle 941">
            <a:extLst>
              <a:ext uri="{FF2B5EF4-FFF2-40B4-BE49-F238E27FC236}">
                <a16:creationId xmlns:a16="http://schemas.microsoft.com/office/drawing/2014/main" id="{AB95928C-E950-0F58-CAAE-DCE913EAA670}"/>
              </a:ext>
            </a:extLst>
          </p:cNvPr>
          <p:cNvSpPr/>
          <p:nvPr/>
        </p:nvSpPr>
        <p:spPr>
          <a:xfrm>
            <a:off x="10920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3" name="Rectangle 942">
            <a:extLst>
              <a:ext uri="{FF2B5EF4-FFF2-40B4-BE49-F238E27FC236}">
                <a16:creationId xmlns:a16="http://schemas.microsoft.com/office/drawing/2014/main" id="{00979B1B-D027-E25B-E566-8F5EB302A6C2}"/>
              </a:ext>
            </a:extLst>
          </p:cNvPr>
          <p:cNvSpPr/>
          <p:nvPr/>
        </p:nvSpPr>
        <p:spPr>
          <a:xfrm>
            <a:off x="10992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4" name="Rectangle 943">
            <a:extLst>
              <a:ext uri="{FF2B5EF4-FFF2-40B4-BE49-F238E27FC236}">
                <a16:creationId xmlns:a16="http://schemas.microsoft.com/office/drawing/2014/main" id="{6D3E45D7-F290-BB03-6CC4-3CF271060102}"/>
              </a:ext>
            </a:extLst>
          </p:cNvPr>
          <p:cNvSpPr/>
          <p:nvPr/>
        </p:nvSpPr>
        <p:spPr>
          <a:xfrm>
            <a:off x="11064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5" name="Rectangle 944">
            <a:extLst>
              <a:ext uri="{FF2B5EF4-FFF2-40B4-BE49-F238E27FC236}">
                <a16:creationId xmlns:a16="http://schemas.microsoft.com/office/drawing/2014/main" id="{965EA4F4-6A4E-1274-B571-DBF48060EC3E}"/>
              </a:ext>
            </a:extLst>
          </p:cNvPr>
          <p:cNvSpPr/>
          <p:nvPr/>
        </p:nvSpPr>
        <p:spPr>
          <a:xfrm>
            <a:off x="10416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6" name="Rectangle 945">
            <a:extLst>
              <a:ext uri="{FF2B5EF4-FFF2-40B4-BE49-F238E27FC236}">
                <a16:creationId xmlns:a16="http://schemas.microsoft.com/office/drawing/2014/main" id="{C0635C47-4DF4-E135-931F-B602BF5890DF}"/>
              </a:ext>
            </a:extLst>
          </p:cNvPr>
          <p:cNvSpPr/>
          <p:nvPr/>
        </p:nvSpPr>
        <p:spPr>
          <a:xfrm>
            <a:off x="10488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7" name="Rectangle 946">
            <a:extLst>
              <a:ext uri="{FF2B5EF4-FFF2-40B4-BE49-F238E27FC236}">
                <a16:creationId xmlns:a16="http://schemas.microsoft.com/office/drawing/2014/main" id="{A4D9DD80-E61F-A81B-0DFC-3823C67E525D}"/>
              </a:ext>
            </a:extLst>
          </p:cNvPr>
          <p:cNvSpPr/>
          <p:nvPr/>
        </p:nvSpPr>
        <p:spPr>
          <a:xfrm>
            <a:off x="10560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8" name="Rectangle 947">
            <a:extLst>
              <a:ext uri="{FF2B5EF4-FFF2-40B4-BE49-F238E27FC236}">
                <a16:creationId xmlns:a16="http://schemas.microsoft.com/office/drawing/2014/main" id="{1312A1E8-CF7F-83AE-B7E4-228CB7DD7E26}"/>
              </a:ext>
            </a:extLst>
          </p:cNvPr>
          <p:cNvSpPr/>
          <p:nvPr/>
        </p:nvSpPr>
        <p:spPr>
          <a:xfrm>
            <a:off x="10632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49" name="Rectangle 948">
            <a:extLst>
              <a:ext uri="{FF2B5EF4-FFF2-40B4-BE49-F238E27FC236}">
                <a16:creationId xmlns:a16="http://schemas.microsoft.com/office/drawing/2014/main" id="{DFAFCCD1-03DE-9ED7-AF6D-FE9199D75AD6}"/>
              </a:ext>
            </a:extLst>
          </p:cNvPr>
          <p:cNvSpPr/>
          <p:nvPr/>
        </p:nvSpPr>
        <p:spPr>
          <a:xfrm>
            <a:off x="10704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0" name="Rectangle 949">
            <a:extLst>
              <a:ext uri="{FF2B5EF4-FFF2-40B4-BE49-F238E27FC236}">
                <a16:creationId xmlns:a16="http://schemas.microsoft.com/office/drawing/2014/main" id="{9018CE6E-A3C4-BA32-EDAA-9F578876A487}"/>
              </a:ext>
            </a:extLst>
          </p:cNvPr>
          <p:cNvSpPr/>
          <p:nvPr/>
        </p:nvSpPr>
        <p:spPr>
          <a:xfrm>
            <a:off x="10776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1" name="Rectangle 950">
            <a:extLst>
              <a:ext uri="{FF2B5EF4-FFF2-40B4-BE49-F238E27FC236}">
                <a16:creationId xmlns:a16="http://schemas.microsoft.com/office/drawing/2014/main" id="{BE5CA321-4809-760C-226A-B72FF7F93978}"/>
              </a:ext>
            </a:extLst>
          </p:cNvPr>
          <p:cNvSpPr/>
          <p:nvPr/>
        </p:nvSpPr>
        <p:spPr>
          <a:xfrm>
            <a:off x="10848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2" name="Rectangle 951">
            <a:extLst>
              <a:ext uri="{FF2B5EF4-FFF2-40B4-BE49-F238E27FC236}">
                <a16:creationId xmlns:a16="http://schemas.microsoft.com/office/drawing/2014/main" id="{63180926-867B-A322-8094-BFA8AE27393B}"/>
              </a:ext>
            </a:extLst>
          </p:cNvPr>
          <p:cNvSpPr/>
          <p:nvPr/>
        </p:nvSpPr>
        <p:spPr>
          <a:xfrm>
            <a:off x="10920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3" name="Rectangle 952">
            <a:extLst>
              <a:ext uri="{FF2B5EF4-FFF2-40B4-BE49-F238E27FC236}">
                <a16:creationId xmlns:a16="http://schemas.microsoft.com/office/drawing/2014/main" id="{3544B6B6-0DFA-BF8E-2BF7-C792317BF76A}"/>
              </a:ext>
            </a:extLst>
          </p:cNvPr>
          <p:cNvSpPr/>
          <p:nvPr/>
        </p:nvSpPr>
        <p:spPr>
          <a:xfrm>
            <a:off x="10992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4" name="Rectangle 953">
            <a:extLst>
              <a:ext uri="{FF2B5EF4-FFF2-40B4-BE49-F238E27FC236}">
                <a16:creationId xmlns:a16="http://schemas.microsoft.com/office/drawing/2014/main" id="{A959FD99-66AD-CF77-5B9F-277C1D5ABE12}"/>
              </a:ext>
            </a:extLst>
          </p:cNvPr>
          <p:cNvSpPr/>
          <p:nvPr/>
        </p:nvSpPr>
        <p:spPr>
          <a:xfrm>
            <a:off x="11064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5" name="Rectangle 954">
            <a:extLst>
              <a:ext uri="{FF2B5EF4-FFF2-40B4-BE49-F238E27FC236}">
                <a16:creationId xmlns:a16="http://schemas.microsoft.com/office/drawing/2014/main" id="{16D487FF-0143-1512-1263-30798431D043}"/>
              </a:ext>
            </a:extLst>
          </p:cNvPr>
          <p:cNvSpPr/>
          <p:nvPr/>
        </p:nvSpPr>
        <p:spPr>
          <a:xfrm>
            <a:off x="10416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6" name="Rectangle 955">
            <a:extLst>
              <a:ext uri="{FF2B5EF4-FFF2-40B4-BE49-F238E27FC236}">
                <a16:creationId xmlns:a16="http://schemas.microsoft.com/office/drawing/2014/main" id="{BB77C1E4-D891-86C0-12B6-FCA16B47D61C}"/>
              </a:ext>
            </a:extLst>
          </p:cNvPr>
          <p:cNvSpPr/>
          <p:nvPr/>
        </p:nvSpPr>
        <p:spPr>
          <a:xfrm>
            <a:off x="10488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7" name="Rectangle 956">
            <a:extLst>
              <a:ext uri="{FF2B5EF4-FFF2-40B4-BE49-F238E27FC236}">
                <a16:creationId xmlns:a16="http://schemas.microsoft.com/office/drawing/2014/main" id="{0ECAF1CA-3A46-2276-9205-838FAEFEE132}"/>
              </a:ext>
            </a:extLst>
          </p:cNvPr>
          <p:cNvSpPr/>
          <p:nvPr/>
        </p:nvSpPr>
        <p:spPr>
          <a:xfrm>
            <a:off x="10560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8" name="Rectangle 957">
            <a:extLst>
              <a:ext uri="{FF2B5EF4-FFF2-40B4-BE49-F238E27FC236}">
                <a16:creationId xmlns:a16="http://schemas.microsoft.com/office/drawing/2014/main" id="{2C9C0278-8B9C-C903-17CD-FCFFD0352884}"/>
              </a:ext>
            </a:extLst>
          </p:cNvPr>
          <p:cNvSpPr/>
          <p:nvPr/>
        </p:nvSpPr>
        <p:spPr>
          <a:xfrm>
            <a:off x="10632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59" name="Rectangle 958">
            <a:extLst>
              <a:ext uri="{FF2B5EF4-FFF2-40B4-BE49-F238E27FC236}">
                <a16:creationId xmlns:a16="http://schemas.microsoft.com/office/drawing/2014/main" id="{A733A537-95D8-CD36-9AB5-CDEEFAF99505}"/>
              </a:ext>
            </a:extLst>
          </p:cNvPr>
          <p:cNvSpPr/>
          <p:nvPr/>
        </p:nvSpPr>
        <p:spPr>
          <a:xfrm>
            <a:off x="10704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0" name="Rectangle 959">
            <a:extLst>
              <a:ext uri="{FF2B5EF4-FFF2-40B4-BE49-F238E27FC236}">
                <a16:creationId xmlns:a16="http://schemas.microsoft.com/office/drawing/2014/main" id="{E5026B91-7B29-5F8F-911F-41260EE96E26}"/>
              </a:ext>
            </a:extLst>
          </p:cNvPr>
          <p:cNvSpPr/>
          <p:nvPr/>
        </p:nvSpPr>
        <p:spPr>
          <a:xfrm>
            <a:off x="10776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1" name="Rectangle 960">
            <a:extLst>
              <a:ext uri="{FF2B5EF4-FFF2-40B4-BE49-F238E27FC236}">
                <a16:creationId xmlns:a16="http://schemas.microsoft.com/office/drawing/2014/main" id="{96CE3558-7C33-4168-EE1D-52FCEFA4BC1E}"/>
              </a:ext>
            </a:extLst>
          </p:cNvPr>
          <p:cNvSpPr/>
          <p:nvPr/>
        </p:nvSpPr>
        <p:spPr>
          <a:xfrm>
            <a:off x="10848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2" name="Rectangle 961">
            <a:extLst>
              <a:ext uri="{FF2B5EF4-FFF2-40B4-BE49-F238E27FC236}">
                <a16:creationId xmlns:a16="http://schemas.microsoft.com/office/drawing/2014/main" id="{2AF094D5-B108-4221-0D8D-66CC90A4456C}"/>
              </a:ext>
            </a:extLst>
          </p:cNvPr>
          <p:cNvSpPr/>
          <p:nvPr/>
        </p:nvSpPr>
        <p:spPr>
          <a:xfrm>
            <a:off x="10920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3" name="Rectangle 962">
            <a:extLst>
              <a:ext uri="{FF2B5EF4-FFF2-40B4-BE49-F238E27FC236}">
                <a16:creationId xmlns:a16="http://schemas.microsoft.com/office/drawing/2014/main" id="{30CE30E0-88FB-5F69-5CFA-805571B62964}"/>
              </a:ext>
            </a:extLst>
          </p:cNvPr>
          <p:cNvSpPr/>
          <p:nvPr/>
        </p:nvSpPr>
        <p:spPr>
          <a:xfrm>
            <a:off x="10992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4" name="Rectangle 963">
            <a:extLst>
              <a:ext uri="{FF2B5EF4-FFF2-40B4-BE49-F238E27FC236}">
                <a16:creationId xmlns:a16="http://schemas.microsoft.com/office/drawing/2014/main" id="{C2CEF03A-A91F-3387-3B48-0BAC9D4BFF7F}"/>
              </a:ext>
            </a:extLst>
          </p:cNvPr>
          <p:cNvSpPr/>
          <p:nvPr/>
        </p:nvSpPr>
        <p:spPr>
          <a:xfrm>
            <a:off x="11064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5" name="Rectangle 964">
            <a:extLst>
              <a:ext uri="{FF2B5EF4-FFF2-40B4-BE49-F238E27FC236}">
                <a16:creationId xmlns:a16="http://schemas.microsoft.com/office/drawing/2014/main" id="{980A4A60-97CE-7C52-0A9D-BE214C458F55}"/>
              </a:ext>
            </a:extLst>
          </p:cNvPr>
          <p:cNvSpPr/>
          <p:nvPr/>
        </p:nvSpPr>
        <p:spPr>
          <a:xfrm>
            <a:off x="10416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6" name="Rectangle 965">
            <a:extLst>
              <a:ext uri="{FF2B5EF4-FFF2-40B4-BE49-F238E27FC236}">
                <a16:creationId xmlns:a16="http://schemas.microsoft.com/office/drawing/2014/main" id="{A18E502B-6842-9D92-B605-F68F659E38E4}"/>
              </a:ext>
            </a:extLst>
          </p:cNvPr>
          <p:cNvSpPr/>
          <p:nvPr/>
        </p:nvSpPr>
        <p:spPr>
          <a:xfrm>
            <a:off x="10488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7" name="Rectangle 966">
            <a:extLst>
              <a:ext uri="{FF2B5EF4-FFF2-40B4-BE49-F238E27FC236}">
                <a16:creationId xmlns:a16="http://schemas.microsoft.com/office/drawing/2014/main" id="{57589E60-CB8C-4B7D-94D5-036AF6B297E3}"/>
              </a:ext>
            </a:extLst>
          </p:cNvPr>
          <p:cNvSpPr/>
          <p:nvPr/>
        </p:nvSpPr>
        <p:spPr>
          <a:xfrm>
            <a:off x="10560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8" name="Rectangle 967">
            <a:extLst>
              <a:ext uri="{FF2B5EF4-FFF2-40B4-BE49-F238E27FC236}">
                <a16:creationId xmlns:a16="http://schemas.microsoft.com/office/drawing/2014/main" id="{C924AA26-46A4-AFBC-A766-319036EA3284}"/>
              </a:ext>
            </a:extLst>
          </p:cNvPr>
          <p:cNvSpPr/>
          <p:nvPr/>
        </p:nvSpPr>
        <p:spPr>
          <a:xfrm>
            <a:off x="10632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69" name="Rectangle 968">
            <a:extLst>
              <a:ext uri="{FF2B5EF4-FFF2-40B4-BE49-F238E27FC236}">
                <a16:creationId xmlns:a16="http://schemas.microsoft.com/office/drawing/2014/main" id="{02D00BB7-DA7D-ACE1-DC42-4039D0650523}"/>
              </a:ext>
            </a:extLst>
          </p:cNvPr>
          <p:cNvSpPr/>
          <p:nvPr/>
        </p:nvSpPr>
        <p:spPr>
          <a:xfrm>
            <a:off x="10704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0" name="Rectangle 969">
            <a:extLst>
              <a:ext uri="{FF2B5EF4-FFF2-40B4-BE49-F238E27FC236}">
                <a16:creationId xmlns:a16="http://schemas.microsoft.com/office/drawing/2014/main" id="{176A8906-3031-B32A-2D86-8010774E5201}"/>
              </a:ext>
            </a:extLst>
          </p:cNvPr>
          <p:cNvSpPr/>
          <p:nvPr/>
        </p:nvSpPr>
        <p:spPr>
          <a:xfrm>
            <a:off x="10776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1" name="Rectangle 970">
            <a:extLst>
              <a:ext uri="{FF2B5EF4-FFF2-40B4-BE49-F238E27FC236}">
                <a16:creationId xmlns:a16="http://schemas.microsoft.com/office/drawing/2014/main" id="{FD47E695-A286-4BEC-B18F-88B43D222754}"/>
              </a:ext>
            </a:extLst>
          </p:cNvPr>
          <p:cNvSpPr/>
          <p:nvPr/>
        </p:nvSpPr>
        <p:spPr>
          <a:xfrm>
            <a:off x="10848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2" name="Rectangle 971">
            <a:extLst>
              <a:ext uri="{FF2B5EF4-FFF2-40B4-BE49-F238E27FC236}">
                <a16:creationId xmlns:a16="http://schemas.microsoft.com/office/drawing/2014/main" id="{5F71D479-AAC6-1865-5407-F8FB6677290F}"/>
              </a:ext>
            </a:extLst>
          </p:cNvPr>
          <p:cNvSpPr/>
          <p:nvPr/>
        </p:nvSpPr>
        <p:spPr>
          <a:xfrm>
            <a:off x="10920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3" name="Rectangle 972">
            <a:extLst>
              <a:ext uri="{FF2B5EF4-FFF2-40B4-BE49-F238E27FC236}">
                <a16:creationId xmlns:a16="http://schemas.microsoft.com/office/drawing/2014/main" id="{78B3B870-C5C2-F123-232A-DF1A2CB0C043}"/>
              </a:ext>
            </a:extLst>
          </p:cNvPr>
          <p:cNvSpPr/>
          <p:nvPr/>
        </p:nvSpPr>
        <p:spPr>
          <a:xfrm>
            <a:off x="10992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4" name="Rectangle 973">
            <a:extLst>
              <a:ext uri="{FF2B5EF4-FFF2-40B4-BE49-F238E27FC236}">
                <a16:creationId xmlns:a16="http://schemas.microsoft.com/office/drawing/2014/main" id="{9FEC773B-358B-7011-8E55-D7B52C91D496}"/>
              </a:ext>
            </a:extLst>
          </p:cNvPr>
          <p:cNvSpPr/>
          <p:nvPr/>
        </p:nvSpPr>
        <p:spPr>
          <a:xfrm>
            <a:off x="11064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5" name="Rectangle 974">
            <a:extLst>
              <a:ext uri="{FF2B5EF4-FFF2-40B4-BE49-F238E27FC236}">
                <a16:creationId xmlns:a16="http://schemas.microsoft.com/office/drawing/2014/main" id="{6E47A4DC-5C45-5D5C-0240-DEC7C7038269}"/>
              </a:ext>
            </a:extLst>
          </p:cNvPr>
          <p:cNvSpPr/>
          <p:nvPr/>
        </p:nvSpPr>
        <p:spPr>
          <a:xfrm>
            <a:off x="10416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6" name="Rectangle 975">
            <a:extLst>
              <a:ext uri="{FF2B5EF4-FFF2-40B4-BE49-F238E27FC236}">
                <a16:creationId xmlns:a16="http://schemas.microsoft.com/office/drawing/2014/main" id="{4D2BB4EF-F497-0629-C277-BA2640A04056}"/>
              </a:ext>
            </a:extLst>
          </p:cNvPr>
          <p:cNvSpPr/>
          <p:nvPr/>
        </p:nvSpPr>
        <p:spPr>
          <a:xfrm>
            <a:off x="10488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7" name="Rectangle 976">
            <a:extLst>
              <a:ext uri="{FF2B5EF4-FFF2-40B4-BE49-F238E27FC236}">
                <a16:creationId xmlns:a16="http://schemas.microsoft.com/office/drawing/2014/main" id="{7C07F942-75EB-C998-1033-FE414EA940FC}"/>
              </a:ext>
            </a:extLst>
          </p:cNvPr>
          <p:cNvSpPr/>
          <p:nvPr/>
        </p:nvSpPr>
        <p:spPr>
          <a:xfrm>
            <a:off x="10560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8" name="Rectangle 977">
            <a:extLst>
              <a:ext uri="{FF2B5EF4-FFF2-40B4-BE49-F238E27FC236}">
                <a16:creationId xmlns:a16="http://schemas.microsoft.com/office/drawing/2014/main" id="{07414574-80D2-4FE6-92BC-0D8B73F33F35}"/>
              </a:ext>
            </a:extLst>
          </p:cNvPr>
          <p:cNvSpPr/>
          <p:nvPr/>
        </p:nvSpPr>
        <p:spPr>
          <a:xfrm>
            <a:off x="10632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79" name="Rectangle 978">
            <a:extLst>
              <a:ext uri="{FF2B5EF4-FFF2-40B4-BE49-F238E27FC236}">
                <a16:creationId xmlns:a16="http://schemas.microsoft.com/office/drawing/2014/main" id="{D798489C-B02A-07BA-A995-4C5BA32B6744}"/>
              </a:ext>
            </a:extLst>
          </p:cNvPr>
          <p:cNvSpPr/>
          <p:nvPr/>
        </p:nvSpPr>
        <p:spPr>
          <a:xfrm>
            <a:off x="10704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0" name="Rectangle 979">
            <a:extLst>
              <a:ext uri="{FF2B5EF4-FFF2-40B4-BE49-F238E27FC236}">
                <a16:creationId xmlns:a16="http://schemas.microsoft.com/office/drawing/2014/main" id="{E84722B7-9A76-FBEA-377F-F297F853C573}"/>
              </a:ext>
            </a:extLst>
          </p:cNvPr>
          <p:cNvSpPr/>
          <p:nvPr/>
        </p:nvSpPr>
        <p:spPr>
          <a:xfrm>
            <a:off x="10776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1" name="Rectangle 980">
            <a:extLst>
              <a:ext uri="{FF2B5EF4-FFF2-40B4-BE49-F238E27FC236}">
                <a16:creationId xmlns:a16="http://schemas.microsoft.com/office/drawing/2014/main" id="{B7EC0E60-D044-E340-EFA7-00157FD93240}"/>
              </a:ext>
            </a:extLst>
          </p:cNvPr>
          <p:cNvSpPr/>
          <p:nvPr/>
        </p:nvSpPr>
        <p:spPr>
          <a:xfrm>
            <a:off x="10848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2" name="Rectangle 981">
            <a:extLst>
              <a:ext uri="{FF2B5EF4-FFF2-40B4-BE49-F238E27FC236}">
                <a16:creationId xmlns:a16="http://schemas.microsoft.com/office/drawing/2014/main" id="{18C8AC40-FD86-5CC3-0291-37C1E8E31241}"/>
              </a:ext>
            </a:extLst>
          </p:cNvPr>
          <p:cNvSpPr/>
          <p:nvPr/>
        </p:nvSpPr>
        <p:spPr>
          <a:xfrm>
            <a:off x="10920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3" name="Rectangle 982">
            <a:extLst>
              <a:ext uri="{FF2B5EF4-FFF2-40B4-BE49-F238E27FC236}">
                <a16:creationId xmlns:a16="http://schemas.microsoft.com/office/drawing/2014/main" id="{A10C1F41-A596-E914-3038-90812F7FE66A}"/>
              </a:ext>
            </a:extLst>
          </p:cNvPr>
          <p:cNvSpPr/>
          <p:nvPr/>
        </p:nvSpPr>
        <p:spPr>
          <a:xfrm>
            <a:off x="10992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4" name="Rectangle 983">
            <a:extLst>
              <a:ext uri="{FF2B5EF4-FFF2-40B4-BE49-F238E27FC236}">
                <a16:creationId xmlns:a16="http://schemas.microsoft.com/office/drawing/2014/main" id="{3C43ED15-1D64-206C-9865-1B94CD14F400}"/>
              </a:ext>
            </a:extLst>
          </p:cNvPr>
          <p:cNvSpPr/>
          <p:nvPr/>
        </p:nvSpPr>
        <p:spPr>
          <a:xfrm>
            <a:off x="11064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5" name="Rectangle 984">
            <a:extLst>
              <a:ext uri="{FF2B5EF4-FFF2-40B4-BE49-F238E27FC236}">
                <a16:creationId xmlns:a16="http://schemas.microsoft.com/office/drawing/2014/main" id="{40D75109-1A74-F71C-78C4-492FE29D6A75}"/>
              </a:ext>
            </a:extLst>
          </p:cNvPr>
          <p:cNvSpPr/>
          <p:nvPr/>
        </p:nvSpPr>
        <p:spPr>
          <a:xfrm>
            <a:off x="10416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6" name="Rectangle 985">
            <a:extLst>
              <a:ext uri="{FF2B5EF4-FFF2-40B4-BE49-F238E27FC236}">
                <a16:creationId xmlns:a16="http://schemas.microsoft.com/office/drawing/2014/main" id="{EC8A895D-9A56-0D3E-8C2F-FE58FBF16E00}"/>
              </a:ext>
            </a:extLst>
          </p:cNvPr>
          <p:cNvSpPr/>
          <p:nvPr/>
        </p:nvSpPr>
        <p:spPr>
          <a:xfrm>
            <a:off x="10488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7" name="Rectangle 986">
            <a:extLst>
              <a:ext uri="{FF2B5EF4-FFF2-40B4-BE49-F238E27FC236}">
                <a16:creationId xmlns:a16="http://schemas.microsoft.com/office/drawing/2014/main" id="{E32CB306-6E46-74CD-CEF2-DB0959F0C1C7}"/>
              </a:ext>
            </a:extLst>
          </p:cNvPr>
          <p:cNvSpPr/>
          <p:nvPr/>
        </p:nvSpPr>
        <p:spPr>
          <a:xfrm>
            <a:off x="10560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8" name="Rectangle 987">
            <a:extLst>
              <a:ext uri="{FF2B5EF4-FFF2-40B4-BE49-F238E27FC236}">
                <a16:creationId xmlns:a16="http://schemas.microsoft.com/office/drawing/2014/main" id="{42010BB0-8F79-8093-041E-A7E78027DB06}"/>
              </a:ext>
            </a:extLst>
          </p:cNvPr>
          <p:cNvSpPr/>
          <p:nvPr/>
        </p:nvSpPr>
        <p:spPr>
          <a:xfrm>
            <a:off x="10632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89" name="Rectangle 988">
            <a:extLst>
              <a:ext uri="{FF2B5EF4-FFF2-40B4-BE49-F238E27FC236}">
                <a16:creationId xmlns:a16="http://schemas.microsoft.com/office/drawing/2014/main" id="{6A887CE2-89E3-BCCF-96CC-4007F332B9CB}"/>
              </a:ext>
            </a:extLst>
          </p:cNvPr>
          <p:cNvSpPr/>
          <p:nvPr/>
        </p:nvSpPr>
        <p:spPr>
          <a:xfrm>
            <a:off x="10704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0" name="Rectangle 989">
            <a:extLst>
              <a:ext uri="{FF2B5EF4-FFF2-40B4-BE49-F238E27FC236}">
                <a16:creationId xmlns:a16="http://schemas.microsoft.com/office/drawing/2014/main" id="{71ADA584-39F4-8AAB-6DD7-0BF6A14BAE24}"/>
              </a:ext>
            </a:extLst>
          </p:cNvPr>
          <p:cNvSpPr/>
          <p:nvPr/>
        </p:nvSpPr>
        <p:spPr>
          <a:xfrm>
            <a:off x="10776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1" name="Rectangle 990">
            <a:extLst>
              <a:ext uri="{FF2B5EF4-FFF2-40B4-BE49-F238E27FC236}">
                <a16:creationId xmlns:a16="http://schemas.microsoft.com/office/drawing/2014/main" id="{F73F0DE2-C8E3-0CAE-8FD1-36548F9C1ACB}"/>
              </a:ext>
            </a:extLst>
          </p:cNvPr>
          <p:cNvSpPr/>
          <p:nvPr/>
        </p:nvSpPr>
        <p:spPr>
          <a:xfrm>
            <a:off x="10848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2" name="Rectangle 991">
            <a:extLst>
              <a:ext uri="{FF2B5EF4-FFF2-40B4-BE49-F238E27FC236}">
                <a16:creationId xmlns:a16="http://schemas.microsoft.com/office/drawing/2014/main" id="{1DB641FB-BDC2-56E1-BE94-AA0BF4EC4F47}"/>
              </a:ext>
            </a:extLst>
          </p:cNvPr>
          <p:cNvSpPr/>
          <p:nvPr/>
        </p:nvSpPr>
        <p:spPr>
          <a:xfrm>
            <a:off x="10920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3" name="Rectangle 992">
            <a:extLst>
              <a:ext uri="{FF2B5EF4-FFF2-40B4-BE49-F238E27FC236}">
                <a16:creationId xmlns:a16="http://schemas.microsoft.com/office/drawing/2014/main" id="{3DBDA5C4-B924-45CE-7820-E3FD6078F7C2}"/>
              </a:ext>
            </a:extLst>
          </p:cNvPr>
          <p:cNvSpPr/>
          <p:nvPr/>
        </p:nvSpPr>
        <p:spPr>
          <a:xfrm>
            <a:off x="10992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4" name="Rectangle 993">
            <a:extLst>
              <a:ext uri="{FF2B5EF4-FFF2-40B4-BE49-F238E27FC236}">
                <a16:creationId xmlns:a16="http://schemas.microsoft.com/office/drawing/2014/main" id="{D1C56683-6193-9764-BA2A-CCB0B48937F8}"/>
              </a:ext>
            </a:extLst>
          </p:cNvPr>
          <p:cNvSpPr/>
          <p:nvPr/>
        </p:nvSpPr>
        <p:spPr>
          <a:xfrm>
            <a:off x="11064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5" name="Rectangle 994">
            <a:extLst>
              <a:ext uri="{FF2B5EF4-FFF2-40B4-BE49-F238E27FC236}">
                <a16:creationId xmlns:a16="http://schemas.microsoft.com/office/drawing/2014/main" id="{9BF2C57A-0132-2E9A-813C-88A9FC747D3E}"/>
              </a:ext>
            </a:extLst>
          </p:cNvPr>
          <p:cNvSpPr/>
          <p:nvPr/>
        </p:nvSpPr>
        <p:spPr>
          <a:xfrm>
            <a:off x="10416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6" name="Rectangle 995">
            <a:extLst>
              <a:ext uri="{FF2B5EF4-FFF2-40B4-BE49-F238E27FC236}">
                <a16:creationId xmlns:a16="http://schemas.microsoft.com/office/drawing/2014/main" id="{615F5224-6EDD-59AC-F72B-9B671B55EBDB}"/>
              </a:ext>
            </a:extLst>
          </p:cNvPr>
          <p:cNvSpPr/>
          <p:nvPr/>
        </p:nvSpPr>
        <p:spPr>
          <a:xfrm>
            <a:off x="10488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7" name="Rectangle 996">
            <a:extLst>
              <a:ext uri="{FF2B5EF4-FFF2-40B4-BE49-F238E27FC236}">
                <a16:creationId xmlns:a16="http://schemas.microsoft.com/office/drawing/2014/main" id="{57528FFC-8653-7D5E-B129-3CD3A61305B7}"/>
              </a:ext>
            </a:extLst>
          </p:cNvPr>
          <p:cNvSpPr/>
          <p:nvPr/>
        </p:nvSpPr>
        <p:spPr>
          <a:xfrm>
            <a:off x="10560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8" name="Rectangle 997">
            <a:extLst>
              <a:ext uri="{FF2B5EF4-FFF2-40B4-BE49-F238E27FC236}">
                <a16:creationId xmlns:a16="http://schemas.microsoft.com/office/drawing/2014/main" id="{CE71EDC9-6789-A378-E5D2-8B6FAD86C209}"/>
              </a:ext>
            </a:extLst>
          </p:cNvPr>
          <p:cNvSpPr/>
          <p:nvPr/>
        </p:nvSpPr>
        <p:spPr>
          <a:xfrm>
            <a:off x="10632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99" name="Rectangle 998">
            <a:extLst>
              <a:ext uri="{FF2B5EF4-FFF2-40B4-BE49-F238E27FC236}">
                <a16:creationId xmlns:a16="http://schemas.microsoft.com/office/drawing/2014/main" id="{1852D7A0-B966-87DC-91C9-572302361B53}"/>
              </a:ext>
            </a:extLst>
          </p:cNvPr>
          <p:cNvSpPr/>
          <p:nvPr/>
        </p:nvSpPr>
        <p:spPr>
          <a:xfrm>
            <a:off x="10704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00" name="Rectangle 999">
            <a:extLst>
              <a:ext uri="{FF2B5EF4-FFF2-40B4-BE49-F238E27FC236}">
                <a16:creationId xmlns:a16="http://schemas.microsoft.com/office/drawing/2014/main" id="{8064B370-0B5C-7DC6-3306-E0325C6F9CBC}"/>
              </a:ext>
            </a:extLst>
          </p:cNvPr>
          <p:cNvSpPr/>
          <p:nvPr/>
        </p:nvSpPr>
        <p:spPr>
          <a:xfrm>
            <a:off x="10776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01" name="Rectangle 1000">
            <a:extLst>
              <a:ext uri="{FF2B5EF4-FFF2-40B4-BE49-F238E27FC236}">
                <a16:creationId xmlns:a16="http://schemas.microsoft.com/office/drawing/2014/main" id="{3D18F084-0DC4-1EB4-80CF-7BCE2C84187D}"/>
              </a:ext>
            </a:extLst>
          </p:cNvPr>
          <p:cNvSpPr/>
          <p:nvPr/>
        </p:nvSpPr>
        <p:spPr>
          <a:xfrm>
            <a:off x="10848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02" name="Rectangle 1001">
            <a:extLst>
              <a:ext uri="{FF2B5EF4-FFF2-40B4-BE49-F238E27FC236}">
                <a16:creationId xmlns:a16="http://schemas.microsoft.com/office/drawing/2014/main" id="{D55DB801-D2B5-04EB-70F4-AD4C8AACC760}"/>
              </a:ext>
            </a:extLst>
          </p:cNvPr>
          <p:cNvSpPr/>
          <p:nvPr/>
        </p:nvSpPr>
        <p:spPr>
          <a:xfrm>
            <a:off x="10920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03" name="Rectangle 1002">
            <a:extLst>
              <a:ext uri="{FF2B5EF4-FFF2-40B4-BE49-F238E27FC236}">
                <a16:creationId xmlns:a16="http://schemas.microsoft.com/office/drawing/2014/main" id="{0E853661-CA65-0CE1-AD02-5AC913F995A3}"/>
              </a:ext>
            </a:extLst>
          </p:cNvPr>
          <p:cNvSpPr/>
          <p:nvPr/>
        </p:nvSpPr>
        <p:spPr>
          <a:xfrm>
            <a:off x="10992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04" name="Rectangle 1003">
            <a:extLst>
              <a:ext uri="{FF2B5EF4-FFF2-40B4-BE49-F238E27FC236}">
                <a16:creationId xmlns:a16="http://schemas.microsoft.com/office/drawing/2014/main" id="{93193F8B-C0A4-30B4-EE3D-DCEBC3208EA8}"/>
              </a:ext>
            </a:extLst>
          </p:cNvPr>
          <p:cNvSpPr/>
          <p:nvPr/>
        </p:nvSpPr>
        <p:spPr>
          <a:xfrm>
            <a:off x="11064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05" name="Rectangle 1104">
            <a:extLst>
              <a:ext uri="{FF2B5EF4-FFF2-40B4-BE49-F238E27FC236}">
                <a16:creationId xmlns:a16="http://schemas.microsoft.com/office/drawing/2014/main" id="{252A0866-4C78-9B1D-02A2-1216D58546AC}"/>
              </a:ext>
            </a:extLst>
          </p:cNvPr>
          <p:cNvSpPr/>
          <p:nvPr/>
        </p:nvSpPr>
        <p:spPr>
          <a:xfrm>
            <a:off x="11136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06" name="Rectangle 1105">
            <a:extLst>
              <a:ext uri="{FF2B5EF4-FFF2-40B4-BE49-F238E27FC236}">
                <a16:creationId xmlns:a16="http://schemas.microsoft.com/office/drawing/2014/main" id="{D162F71D-4F48-691F-2EE6-07E929A03EC1}"/>
              </a:ext>
            </a:extLst>
          </p:cNvPr>
          <p:cNvSpPr/>
          <p:nvPr/>
        </p:nvSpPr>
        <p:spPr>
          <a:xfrm>
            <a:off x="11208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07" name="Rectangle 1106">
            <a:extLst>
              <a:ext uri="{FF2B5EF4-FFF2-40B4-BE49-F238E27FC236}">
                <a16:creationId xmlns:a16="http://schemas.microsoft.com/office/drawing/2014/main" id="{BF0F30BD-BF3A-9235-54AD-7CFB2D11218D}"/>
              </a:ext>
            </a:extLst>
          </p:cNvPr>
          <p:cNvSpPr/>
          <p:nvPr/>
        </p:nvSpPr>
        <p:spPr>
          <a:xfrm>
            <a:off x="11280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08" name="Rectangle 1107">
            <a:extLst>
              <a:ext uri="{FF2B5EF4-FFF2-40B4-BE49-F238E27FC236}">
                <a16:creationId xmlns:a16="http://schemas.microsoft.com/office/drawing/2014/main" id="{5E060FBC-4422-DF24-9364-B8F6FDC099CD}"/>
              </a:ext>
            </a:extLst>
          </p:cNvPr>
          <p:cNvSpPr/>
          <p:nvPr/>
        </p:nvSpPr>
        <p:spPr>
          <a:xfrm>
            <a:off x="11352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09" name="Rectangle 1108">
            <a:extLst>
              <a:ext uri="{FF2B5EF4-FFF2-40B4-BE49-F238E27FC236}">
                <a16:creationId xmlns:a16="http://schemas.microsoft.com/office/drawing/2014/main" id="{AF44A01F-387A-0C6B-78C8-4120AD38B161}"/>
              </a:ext>
            </a:extLst>
          </p:cNvPr>
          <p:cNvSpPr/>
          <p:nvPr/>
        </p:nvSpPr>
        <p:spPr>
          <a:xfrm>
            <a:off x="11424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0" name="Rectangle 1109">
            <a:extLst>
              <a:ext uri="{FF2B5EF4-FFF2-40B4-BE49-F238E27FC236}">
                <a16:creationId xmlns:a16="http://schemas.microsoft.com/office/drawing/2014/main" id="{26B4462A-F398-A5BA-4F86-E6FA34D39B81}"/>
              </a:ext>
            </a:extLst>
          </p:cNvPr>
          <p:cNvSpPr/>
          <p:nvPr/>
        </p:nvSpPr>
        <p:spPr>
          <a:xfrm>
            <a:off x="11496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1" name="Rectangle 1110">
            <a:extLst>
              <a:ext uri="{FF2B5EF4-FFF2-40B4-BE49-F238E27FC236}">
                <a16:creationId xmlns:a16="http://schemas.microsoft.com/office/drawing/2014/main" id="{2566C311-0439-BD40-4694-D79E530AFCB5}"/>
              </a:ext>
            </a:extLst>
          </p:cNvPr>
          <p:cNvSpPr/>
          <p:nvPr/>
        </p:nvSpPr>
        <p:spPr>
          <a:xfrm>
            <a:off x="11568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2" name="Rectangle 1111">
            <a:extLst>
              <a:ext uri="{FF2B5EF4-FFF2-40B4-BE49-F238E27FC236}">
                <a16:creationId xmlns:a16="http://schemas.microsoft.com/office/drawing/2014/main" id="{4DC4ABB2-623D-DD46-22BC-0D0936168D93}"/>
              </a:ext>
            </a:extLst>
          </p:cNvPr>
          <p:cNvSpPr/>
          <p:nvPr/>
        </p:nvSpPr>
        <p:spPr>
          <a:xfrm>
            <a:off x="11640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3" name="Rectangle 1112">
            <a:extLst>
              <a:ext uri="{FF2B5EF4-FFF2-40B4-BE49-F238E27FC236}">
                <a16:creationId xmlns:a16="http://schemas.microsoft.com/office/drawing/2014/main" id="{4C27925F-D656-C76F-DCA5-B948BB9097B6}"/>
              </a:ext>
            </a:extLst>
          </p:cNvPr>
          <p:cNvSpPr/>
          <p:nvPr/>
        </p:nvSpPr>
        <p:spPr>
          <a:xfrm>
            <a:off x="11712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4" name="Rectangle 1113">
            <a:extLst>
              <a:ext uri="{FF2B5EF4-FFF2-40B4-BE49-F238E27FC236}">
                <a16:creationId xmlns:a16="http://schemas.microsoft.com/office/drawing/2014/main" id="{7647D8ED-2752-FA7C-8DC4-ADB5F6743BA9}"/>
              </a:ext>
            </a:extLst>
          </p:cNvPr>
          <p:cNvSpPr/>
          <p:nvPr/>
        </p:nvSpPr>
        <p:spPr>
          <a:xfrm>
            <a:off x="11784000" y="558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5" name="Rectangle 1114">
            <a:extLst>
              <a:ext uri="{FF2B5EF4-FFF2-40B4-BE49-F238E27FC236}">
                <a16:creationId xmlns:a16="http://schemas.microsoft.com/office/drawing/2014/main" id="{018F4F7F-25BF-26CA-7EE1-F90229F781FF}"/>
              </a:ext>
            </a:extLst>
          </p:cNvPr>
          <p:cNvSpPr/>
          <p:nvPr/>
        </p:nvSpPr>
        <p:spPr>
          <a:xfrm>
            <a:off x="11136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6" name="Rectangle 1115">
            <a:extLst>
              <a:ext uri="{FF2B5EF4-FFF2-40B4-BE49-F238E27FC236}">
                <a16:creationId xmlns:a16="http://schemas.microsoft.com/office/drawing/2014/main" id="{8CF00A96-C050-1F2F-2560-68B6E610B9AB}"/>
              </a:ext>
            </a:extLst>
          </p:cNvPr>
          <p:cNvSpPr/>
          <p:nvPr/>
        </p:nvSpPr>
        <p:spPr>
          <a:xfrm>
            <a:off x="11208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7" name="Rectangle 1116">
            <a:extLst>
              <a:ext uri="{FF2B5EF4-FFF2-40B4-BE49-F238E27FC236}">
                <a16:creationId xmlns:a16="http://schemas.microsoft.com/office/drawing/2014/main" id="{21526DF5-E1F9-7306-1D5E-B61F06D7B666}"/>
              </a:ext>
            </a:extLst>
          </p:cNvPr>
          <p:cNvSpPr/>
          <p:nvPr/>
        </p:nvSpPr>
        <p:spPr>
          <a:xfrm>
            <a:off x="11280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8" name="Rectangle 1117">
            <a:extLst>
              <a:ext uri="{FF2B5EF4-FFF2-40B4-BE49-F238E27FC236}">
                <a16:creationId xmlns:a16="http://schemas.microsoft.com/office/drawing/2014/main" id="{48042C9D-78BD-0F7F-616A-5F48F39CC0B7}"/>
              </a:ext>
            </a:extLst>
          </p:cNvPr>
          <p:cNvSpPr/>
          <p:nvPr/>
        </p:nvSpPr>
        <p:spPr>
          <a:xfrm>
            <a:off x="11352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19" name="Rectangle 1118">
            <a:extLst>
              <a:ext uri="{FF2B5EF4-FFF2-40B4-BE49-F238E27FC236}">
                <a16:creationId xmlns:a16="http://schemas.microsoft.com/office/drawing/2014/main" id="{86802180-8AB5-B3DF-BA9E-BE0E3D7E0073}"/>
              </a:ext>
            </a:extLst>
          </p:cNvPr>
          <p:cNvSpPr/>
          <p:nvPr/>
        </p:nvSpPr>
        <p:spPr>
          <a:xfrm>
            <a:off x="11424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0" name="Rectangle 1119">
            <a:extLst>
              <a:ext uri="{FF2B5EF4-FFF2-40B4-BE49-F238E27FC236}">
                <a16:creationId xmlns:a16="http://schemas.microsoft.com/office/drawing/2014/main" id="{C2514CDD-48AA-A67A-6D84-3E3C8EE519F1}"/>
              </a:ext>
            </a:extLst>
          </p:cNvPr>
          <p:cNvSpPr/>
          <p:nvPr/>
        </p:nvSpPr>
        <p:spPr>
          <a:xfrm>
            <a:off x="11496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1" name="Rectangle 1120">
            <a:extLst>
              <a:ext uri="{FF2B5EF4-FFF2-40B4-BE49-F238E27FC236}">
                <a16:creationId xmlns:a16="http://schemas.microsoft.com/office/drawing/2014/main" id="{86C80AE4-4493-B1CC-8E0A-DF33D256B57A}"/>
              </a:ext>
            </a:extLst>
          </p:cNvPr>
          <p:cNvSpPr/>
          <p:nvPr/>
        </p:nvSpPr>
        <p:spPr>
          <a:xfrm>
            <a:off x="11568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2" name="Rectangle 1121">
            <a:extLst>
              <a:ext uri="{FF2B5EF4-FFF2-40B4-BE49-F238E27FC236}">
                <a16:creationId xmlns:a16="http://schemas.microsoft.com/office/drawing/2014/main" id="{7D170375-1739-E50E-9DED-5FBC5742B4CD}"/>
              </a:ext>
            </a:extLst>
          </p:cNvPr>
          <p:cNvSpPr/>
          <p:nvPr/>
        </p:nvSpPr>
        <p:spPr>
          <a:xfrm>
            <a:off x="11640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3" name="Rectangle 1122">
            <a:extLst>
              <a:ext uri="{FF2B5EF4-FFF2-40B4-BE49-F238E27FC236}">
                <a16:creationId xmlns:a16="http://schemas.microsoft.com/office/drawing/2014/main" id="{C0C46329-F0C7-9070-9A85-5DB0F1BD0FA7}"/>
              </a:ext>
            </a:extLst>
          </p:cNvPr>
          <p:cNvSpPr/>
          <p:nvPr/>
        </p:nvSpPr>
        <p:spPr>
          <a:xfrm>
            <a:off x="11712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4" name="Rectangle 1123">
            <a:extLst>
              <a:ext uri="{FF2B5EF4-FFF2-40B4-BE49-F238E27FC236}">
                <a16:creationId xmlns:a16="http://schemas.microsoft.com/office/drawing/2014/main" id="{37D17990-4EDD-A2EC-FC86-5489A814FF5D}"/>
              </a:ext>
            </a:extLst>
          </p:cNvPr>
          <p:cNvSpPr/>
          <p:nvPr/>
        </p:nvSpPr>
        <p:spPr>
          <a:xfrm>
            <a:off x="11784000" y="566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5" name="Rectangle 1124">
            <a:extLst>
              <a:ext uri="{FF2B5EF4-FFF2-40B4-BE49-F238E27FC236}">
                <a16:creationId xmlns:a16="http://schemas.microsoft.com/office/drawing/2014/main" id="{BD0A695C-FC66-3A4B-0D67-3A13F1925BA4}"/>
              </a:ext>
            </a:extLst>
          </p:cNvPr>
          <p:cNvSpPr/>
          <p:nvPr/>
        </p:nvSpPr>
        <p:spPr>
          <a:xfrm>
            <a:off x="11136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6" name="Rectangle 1125">
            <a:extLst>
              <a:ext uri="{FF2B5EF4-FFF2-40B4-BE49-F238E27FC236}">
                <a16:creationId xmlns:a16="http://schemas.microsoft.com/office/drawing/2014/main" id="{EC274BDD-0AD7-EC33-CB81-396919E334B9}"/>
              </a:ext>
            </a:extLst>
          </p:cNvPr>
          <p:cNvSpPr/>
          <p:nvPr/>
        </p:nvSpPr>
        <p:spPr>
          <a:xfrm>
            <a:off x="11208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7" name="Rectangle 1126">
            <a:extLst>
              <a:ext uri="{FF2B5EF4-FFF2-40B4-BE49-F238E27FC236}">
                <a16:creationId xmlns:a16="http://schemas.microsoft.com/office/drawing/2014/main" id="{1057D378-78F8-BE23-F99D-E306BA738D72}"/>
              </a:ext>
            </a:extLst>
          </p:cNvPr>
          <p:cNvSpPr/>
          <p:nvPr/>
        </p:nvSpPr>
        <p:spPr>
          <a:xfrm>
            <a:off x="11280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8" name="Rectangle 1127">
            <a:extLst>
              <a:ext uri="{FF2B5EF4-FFF2-40B4-BE49-F238E27FC236}">
                <a16:creationId xmlns:a16="http://schemas.microsoft.com/office/drawing/2014/main" id="{B832C218-E4D5-2717-9B2F-EE6C3B1FD47F}"/>
              </a:ext>
            </a:extLst>
          </p:cNvPr>
          <p:cNvSpPr/>
          <p:nvPr/>
        </p:nvSpPr>
        <p:spPr>
          <a:xfrm>
            <a:off x="11352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29" name="Rectangle 1128">
            <a:extLst>
              <a:ext uri="{FF2B5EF4-FFF2-40B4-BE49-F238E27FC236}">
                <a16:creationId xmlns:a16="http://schemas.microsoft.com/office/drawing/2014/main" id="{D742BFCA-963D-FB1A-7487-52CC6AF79904}"/>
              </a:ext>
            </a:extLst>
          </p:cNvPr>
          <p:cNvSpPr/>
          <p:nvPr/>
        </p:nvSpPr>
        <p:spPr>
          <a:xfrm>
            <a:off x="11424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0" name="Rectangle 1129">
            <a:extLst>
              <a:ext uri="{FF2B5EF4-FFF2-40B4-BE49-F238E27FC236}">
                <a16:creationId xmlns:a16="http://schemas.microsoft.com/office/drawing/2014/main" id="{68EC023B-738A-365E-D437-6BFD0C7A6B0C}"/>
              </a:ext>
            </a:extLst>
          </p:cNvPr>
          <p:cNvSpPr/>
          <p:nvPr/>
        </p:nvSpPr>
        <p:spPr>
          <a:xfrm>
            <a:off x="11496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1" name="Rectangle 1130">
            <a:extLst>
              <a:ext uri="{FF2B5EF4-FFF2-40B4-BE49-F238E27FC236}">
                <a16:creationId xmlns:a16="http://schemas.microsoft.com/office/drawing/2014/main" id="{6177E08F-B3A5-D478-FD88-20D9318E259E}"/>
              </a:ext>
            </a:extLst>
          </p:cNvPr>
          <p:cNvSpPr/>
          <p:nvPr/>
        </p:nvSpPr>
        <p:spPr>
          <a:xfrm>
            <a:off x="11568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2" name="Rectangle 1131">
            <a:extLst>
              <a:ext uri="{FF2B5EF4-FFF2-40B4-BE49-F238E27FC236}">
                <a16:creationId xmlns:a16="http://schemas.microsoft.com/office/drawing/2014/main" id="{02F6883B-6A7A-C2FF-6361-CA6A19448A9C}"/>
              </a:ext>
            </a:extLst>
          </p:cNvPr>
          <p:cNvSpPr/>
          <p:nvPr/>
        </p:nvSpPr>
        <p:spPr>
          <a:xfrm>
            <a:off x="11640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3" name="Rectangle 1132">
            <a:extLst>
              <a:ext uri="{FF2B5EF4-FFF2-40B4-BE49-F238E27FC236}">
                <a16:creationId xmlns:a16="http://schemas.microsoft.com/office/drawing/2014/main" id="{C9D9F68B-B993-5162-253E-3D5B99B1744E}"/>
              </a:ext>
            </a:extLst>
          </p:cNvPr>
          <p:cNvSpPr/>
          <p:nvPr/>
        </p:nvSpPr>
        <p:spPr>
          <a:xfrm>
            <a:off x="11712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4" name="Rectangle 1133">
            <a:extLst>
              <a:ext uri="{FF2B5EF4-FFF2-40B4-BE49-F238E27FC236}">
                <a16:creationId xmlns:a16="http://schemas.microsoft.com/office/drawing/2014/main" id="{4775CF11-1C30-8F29-A0CC-10643096876C}"/>
              </a:ext>
            </a:extLst>
          </p:cNvPr>
          <p:cNvSpPr/>
          <p:nvPr/>
        </p:nvSpPr>
        <p:spPr>
          <a:xfrm>
            <a:off x="11784000" y="573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5" name="Rectangle 1134">
            <a:extLst>
              <a:ext uri="{FF2B5EF4-FFF2-40B4-BE49-F238E27FC236}">
                <a16:creationId xmlns:a16="http://schemas.microsoft.com/office/drawing/2014/main" id="{ECDFD167-9B64-17AF-A2E7-B14B90C94295}"/>
              </a:ext>
            </a:extLst>
          </p:cNvPr>
          <p:cNvSpPr/>
          <p:nvPr/>
        </p:nvSpPr>
        <p:spPr>
          <a:xfrm>
            <a:off x="11136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6" name="Rectangle 1135">
            <a:extLst>
              <a:ext uri="{FF2B5EF4-FFF2-40B4-BE49-F238E27FC236}">
                <a16:creationId xmlns:a16="http://schemas.microsoft.com/office/drawing/2014/main" id="{A9E14CD8-020E-FE9A-0627-8DCDC56A3E22}"/>
              </a:ext>
            </a:extLst>
          </p:cNvPr>
          <p:cNvSpPr/>
          <p:nvPr/>
        </p:nvSpPr>
        <p:spPr>
          <a:xfrm>
            <a:off x="11208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7" name="Rectangle 1136">
            <a:extLst>
              <a:ext uri="{FF2B5EF4-FFF2-40B4-BE49-F238E27FC236}">
                <a16:creationId xmlns:a16="http://schemas.microsoft.com/office/drawing/2014/main" id="{43DDACB3-7DC4-3447-3181-4690635B6F14}"/>
              </a:ext>
            </a:extLst>
          </p:cNvPr>
          <p:cNvSpPr/>
          <p:nvPr/>
        </p:nvSpPr>
        <p:spPr>
          <a:xfrm>
            <a:off x="11280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8" name="Rectangle 1137">
            <a:extLst>
              <a:ext uri="{FF2B5EF4-FFF2-40B4-BE49-F238E27FC236}">
                <a16:creationId xmlns:a16="http://schemas.microsoft.com/office/drawing/2014/main" id="{BD4612EE-DC9C-351B-160C-9B1B23A98F15}"/>
              </a:ext>
            </a:extLst>
          </p:cNvPr>
          <p:cNvSpPr/>
          <p:nvPr/>
        </p:nvSpPr>
        <p:spPr>
          <a:xfrm>
            <a:off x="11352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39" name="Rectangle 1138">
            <a:extLst>
              <a:ext uri="{FF2B5EF4-FFF2-40B4-BE49-F238E27FC236}">
                <a16:creationId xmlns:a16="http://schemas.microsoft.com/office/drawing/2014/main" id="{4BE705E9-821D-A77E-1A26-A285C08AD041}"/>
              </a:ext>
            </a:extLst>
          </p:cNvPr>
          <p:cNvSpPr/>
          <p:nvPr/>
        </p:nvSpPr>
        <p:spPr>
          <a:xfrm>
            <a:off x="11424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0" name="Rectangle 1139">
            <a:extLst>
              <a:ext uri="{FF2B5EF4-FFF2-40B4-BE49-F238E27FC236}">
                <a16:creationId xmlns:a16="http://schemas.microsoft.com/office/drawing/2014/main" id="{0682133F-2421-9BBD-0C82-48634FB866C9}"/>
              </a:ext>
            </a:extLst>
          </p:cNvPr>
          <p:cNvSpPr/>
          <p:nvPr/>
        </p:nvSpPr>
        <p:spPr>
          <a:xfrm>
            <a:off x="11496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1" name="Rectangle 1140">
            <a:extLst>
              <a:ext uri="{FF2B5EF4-FFF2-40B4-BE49-F238E27FC236}">
                <a16:creationId xmlns:a16="http://schemas.microsoft.com/office/drawing/2014/main" id="{93BCC52C-EBAA-05D8-3DF9-D0A55B8C326A}"/>
              </a:ext>
            </a:extLst>
          </p:cNvPr>
          <p:cNvSpPr/>
          <p:nvPr/>
        </p:nvSpPr>
        <p:spPr>
          <a:xfrm>
            <a:off x="11568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2" name="Rectangle 1141">
            <a:extLst>
              <a:ext uri="{FF2B5EF4-FFF2-40B4-BE49-F238E27FC236}">
                <a16:creationId xmlns:a16="http://schemas.microsoft.com/office/drawing/2014/main" id="{0F101CCE-6CC0-A1AC-B8B5-E9F80969AC92}"/>
              </a:ext>
            </a:extLst>
          </p:cNvPr>
          <p:cNvSpPr/>
          <p:nvPr/>
        </p:nvSpPr>
        <p:spPr>
          <a:xfrm>
            <a:off x="11640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3" name="Rectangle 1142">
            <a:extLst>
              <a:ext uri="{FF2B5EF4-FFF2-40B4-BE49-F238E27FC236}">
                <a16:creationId xmlns:a16="http://schemas.microsoft.com/office/drawing/2014/main" id="{CFC46D86-9525-3E92-473D-927BBD1BC493}"/>
              </a:ext>
            </a:extLst>
          </p:cNvPr>
          <p:cNvSpPr/>
          <p:nvPr/>
        </p:nvSpPr>
        <p:spPr>
          <a:xfrm>
            <a:off x="11712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4" name="Rectangle 1143">
            <a:extLst>
              <a:ext uri="{FF2B5EF4-FFF2-40B4-BE49-F238E27FC236}">
                <a16:creationId xmlns:a16="http://schemas.microsoft.com/office/drawing/2014/main" id="{A717D8EA-79AC-1409-931D-73F017022986}"/>
              </a:ext>
            </a:extLst>
          </p:cNvPr>
          <p:cNvSpPr/>
          <p:nvPr/>
        </p:nvSpPr>
        <p:spPr>
          <a:xfrm>
            <a:off x="11784000" y="580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5" name="Rectangle 1144">
            <a:extLst>
              <a:ext uri="{FF2B5EF4-FFF2-40B4-BE49-F238E27FC236}">
                <a16:creationId xmlns:a16="http://schemas.microsoft.com/office/drawing/2014/main" id="{07FE75D0-2EF8-4149-7CE4-B38C46E3ED24}"/>
              </a:ext>
            </a:extLst>
          </p:cNvPr>
          <p:cNvSpPr/>
          <p:nvPr/>
        </p:nvSpPr>
        <p:spPr>
          <a:xfrm>
            <a:off x="11136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6" name="Rectangle 1145">
            <a:extLst>
              <a:ext uri="{FF2B5EF4-FFF2-40B4-BE49-F238E27FC236}">
                <a16:creationId xmlns:a16="http://schemas.microsoft.com/office/drawing/2014/main" id="{232550FF-FDC0-F213-1B10-1EEE7A6E69FA}"/>
              </a:ext>
            </a:extLst>
          </p:cNvPr>
          <p:cNvSpPr/>
          <p:nvPr/>
        </p:nvSpPr>
        <p:spPr>
          <a:xfrm>
            <a:off x="11208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7" name="Rectangle 1146">
            <a:extLst>
              <a:ext uri="{FF2B5EF4-FFF2-40B4-BE49-F238E27FC236}">
                <a16:creationId xmlns:a16="http://schemas.microsoft.com/office/drawing/2014/main" id="{BFFAB522-FE6A-B1D4-E35A-2E8835C4D356}"/>
              </a:ext>
            </a:extLst>
          </p:cNvPr>
          <p:cNvSpPr/>
          <p:nvPr/>
        </p:nvSpPr>
        <p:spPr>
          <a:xfrm>
            <a:off x="11280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8" name="Rectangle 1147">
            <a:extLst>
              <a:ext uri="{FF2B5EF4-FFF2-40B4-BE49-F238E27FC236}">
                <a16:creationId xmlns:a16="http://schemas.microsoft.com/office/drawing/2014/main" id="{5A5A7F1E-F814-A963-CC2E-7C28267D3B5D}"/>
              </a:ext>
            </a:extLst>
          </p:cNvPr>
          <p:cNvSpPr/>
          <p:nvPr/>
        </p:nvSpPr>
        <p:spPr>
          <a:xfrm>
            <a:off x="11352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49" name="Rectangle 1148">
            <a:extLst>
              <a:ext uri="{FF2B5EF4-FFF2-40B4-BE49-F238E27FC236}">
                <a16:creationId xmlns:a16="http://schemas.microsoft.com/office/drawing/2014/main" id="{DF882041-5C83-AC42-034C-694B7E6F9FC5}"/>
              </a:ext>
            </a:extLst>
          </p:cNvPr>
          <p:cNvSpPr/>
          <p:nvPr/>
        </p:nvSpPr>
        <p:spPr>
          <a:xfrm>
            <a:off x="11424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0" name="Rectangle 1149">
            <a:extLst>
              <a:ext uri="{FF2B5EF4-FFF2-40B4-BE49-F238E27FC236}">
                <a16:creationId xmlns:a16="http://schemas.microsoft.com/office/drawing/2014/main" id="{E38CF0D7-2D6A-A3E6-1F51-6877CE4F9205}"/>
              </a:ext>
            </a:extLst>
          </p:cNvPr>
          <p:cNvSpPr/>
          <p:nvPr/>
        </p:nvSpPr>
        <p:spPr>
          <a:xfrm>
            <a:off x="11496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1" name="Rectangle 1150">
            <a:extLst>
              <a:ext uri="{FF2B5EF4-FFF2-40B4-BE49-F238E27FC236}">
                <a16:creationId xmlns:a16="http://schemas.microsoft.com/office/drawing/2014/main" id="{23D16C87-433F-3F98-B2E2-9DDE5D6F99C4}"/>
              </a:ext>
            </a:extLst>
          </p:cNvPr>
          <p:cNvSpPr/>
          <p:nvPr/>
        </p:nvSpPr>
        <p:spPr>
          <a:xfrm>
            <a:off x="11568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2" name="Rectangle 1151">
            <a:extLst>
              <a:ext uri="{FF2B5EF4-FFF2-40B4-BE49-F238E27FC236}">
                <a16:creationId xmlns:a16="http://schemas.microsoft.com/office/drawing/2014/main" id="{C22815EF-26CD-30A7-64D3-A1B40012BCB5}"/>
              </a:ext>
            </a:extLst>
          </p:cNvPr>
          <p:cNvSpPr/>
          <p:nvPr/>
        </p:nvSpPr>
        <p:spPr>
          <a:xfrm>
            <a:off x="11640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3" name="Rectangle 1152">
            <a:extLst>
              <a:ext uri="{FF2B5EF4-FFF2-40B4-BE49-F238E27FC236}">
                <a16:creationId xmlns:a16="http://schemas.microsoft.com/office/drawing/2014/main" id="{1B66BB9C-F345-E420-9A51-42DC8F452DAA}"/>
              </a:ext>
            </a:extLst>
          </p:cNvPr>
          <p:cNvSpPr/>
          <p:nvPr/>
        </p:nvSpPr>
        <p:spPr>
          <a:xfrm>
            <a:off x="11712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4" name="Rectangle 1153">
            <a:extLst>
              <a:ext uri="{FF2B5EF4-FFF2-40B4-BE49-F238E27FC236}">
                <a16:creationId xmlns:a16="http://schemas.microsoft.com/office/drawing/2014/main" id="{193F2024-6FBD-9389-383A-A882DFCA9873}"/>
              </a:ext>
            </a:extLst>
          </p:cNvPr>
          <p:cNvSpPr/>
          <p:nvPr/>
        </p:nvSpPr>
        <p:spPr>
          <a:xfrm>
            <a:off x="11784000" y="587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5" name="Rectangle 1154">
            <a:extLst>
              <a:ext uri="{FF2B5EF4-FFF2-40B4-BE49-F238E27FC236}">
                <a16:creationId xmlns:a16="http://schemas.microsoft.com/office/drawing/2014/main" id="{74CA3703-40EC-5C06-99F1-21FD2265298E}"/>
              </a:ext>
            </a:extLst>
          </p:cNvPr>
          <p:cNvSpPr/>
          <p:nvPr/>
        </p:nvSpPr>
        <p:spPr>
          <a:xfrm>
            <a:off x="11136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6" name="Rectangle 1155">
            <a:extLst>
              <a:ext uri="{FF2B5EF4-FFF2-40B4-BE49-F238E27FC236}">
                <a16:creationId xmlns:a16="http://schemas.microsoft.com/office/drawing/2014/main" id="{5966C6C6-86E2-CF1A-9AA4-646CD19FA012}"/>
              </a:ext>
            </a:extLst>
          </p:cNvPr>
          <p:cNvSpPr/>
          <p:nvPr/>
        </p:nvSpPr>
        <p:spPr>
          <a:xfrm>
            <a:off x="11208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7" name="Rectangle 1156">
            <a:extLst>
              <a:ext uri="{FF2B5EF4-FFF2-40B4-BE49-F238E27FC236}">
                <a16:creationId xmlns:a16="http://schemas.microsoft.com/office/drawing/2014/main" id="{BBC5DB5F-C504-0FA3-0DF4-57061AF325D5}"/>
              </a:ext>
            </a:extLst>
          </p:cNvPr>
          <p:cNvSpPr/>
          <p:nvPr/>
        </p:nvSpPr>
        <p:spPr>
          <a:xfrm>
            <a:off x="11280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8" name="Rectangle 1157">
            <a:extLst>
              <a:ext uri="{FF2B5EF4-FFF2-40B4-BE49-F238E27FC236}">
                <a16:creationId xmlns:a16="http://schemas.microsoft.com/office/drawing/2014/main" id="{E48A05CD-6578-F175-3B05-7983E0D112E1}"/>
              </a:ext>
            </a:extLst>
          </p:cNvPr>
          <p:cNvSpPr/>
          <p:nvPr/>
        </p:nvSpPr>
        <p:spPr>
          <a:xfrm>
            <a:off x="11352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59" name="Rectangle 1158">
            <a:extLst>
              <a:ext uri="{FF2B5EF4-FFF2-40B4-BE49-F238E27FC236}">
                <a16:creationId xmlns:a16="http://schemas.microsoft.com/office/drawing/2014/main" id="{46ABDDCE-2D9C-7E4A-56BF-FFF76DA5BEB1}"/>
              </a:ext>
            </a:extLst>
          </p:cNvPr>
          <p:cNvSpPr/>
          <p:nvPr/>
        </p:nvSpPr>
        <p:spPr>
          <a:xfrm>
            <a:off x="11424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0" name="Rectangle 1159">
            <a:extLst>
              <a:ext uri="{FF2B5EF4-FFF2-40B4-BE49-F238E27FC236}">
                <a16:creationId xmlns:a16="http://schemas.microsoft.com/office/drawing/2014/main" id="{4D2B1148-B742-55F2-E21E-5526DE78AAD6}"/>
              </a:ext>
            </a:extLst>
          </p:cNvPr>
          <p:cNvSpPr/>
          <p:nvPr/>
        </p:nvSpPr>
        <p:spPr>
          <a:xfrm>
            <a:off x="11496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1" name="Rectangle 1160">
            <a:extLst>
              <a:ext uri="{FF2B5EF4-FFF2-40B4-BE49-F238E27FC236}">
                <a16:creationId xmlns:a16="http://schemas.microsoft.com/office/drawing/2014/main" id="{0F0F1D92-F6E7-EB84-30EF-55B4322897E8}"/>
              </a:ext>
            </a:extLst>
          </p:cNvPr>
          <p:cNvSpPr/>
          <p:nvPr/>
        </p:nvSpPr>
        <p:spPr>
          <a:xfrm>
            <a:off x="11568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2" name="Rectangle 1161">
            <a:extLst>
              <a:ext uri="{FF2B5EF4-FFF2-40B4-BE49-F238E27FC236}">
                <a16:creationId xmlns:a16="http://schemas.microsoft.com/office/drawing/2014/main" id="{72751A45-4F46-91D6-CEFF-B6E972F8066B}"/>
              </a:ext>
            </a:extLst>
          </p:cNvPr>
          <p:cNvSpPr/>
          <p:nvPr/>
        </p:nvSpPr>
        <p:spPr>
          <a:xfrm>
            <a:off x="11640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3" name="Rectangle 1162">
            <a:extLst>
              <a:ext uri="{FF2B5EF4-FFF2-40B4-BE49-F238E27FC236}">
                <a16:creationId xmlns:a16="http://schemas.microsoft.com/office/drawing/2014/main" id="{1747F33E-0D8E-0FCF-5B9B-220B0F78DBE0}"/>
              </a:ext>
            </a:extLst>
          </p:cNvPr>
          <p:cNvSpPr/>
          <p:nvPr/>
        </p:nvSpPr>
        <p:spPr>
          <a:xfrm>
            <a:off x="11712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4" name="Rectangle 1163">
            <a:extLst>
              <a:ext uri="{FF2B5EF4-FFF2-40B4-BE49-F238E27FC236}">
                <a16:creationId xmlns:a16="http://schemas.microsoft.com/office/drawing/2014/main" id="{DEB61F8F-4632-09D6-D005-5FF67A8E4C6D}"/>
              </a:ext>
            </a:extLst>
          </p:cNvPr>
          <p:cNvSpPr/>
          <p:nvPr/>
        </p:nvSpPr>
        <p:spPr>
          <a:xfrm>
            <a:off x="11784000" y="5949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5" name="Rectangle 1164">
            <a:extLst>
              <a:ext uri="{FF2B5EF4-FFF2-40B4-BE49-F238E27FC236}">
                <a16:creationId xmlns:a16="http://schemas.microsoft.com/office/drawing/2014/main" id="{0996580E-38C3-91D6-DBE1-8AA722FEC402}"/>
              </a:ext>
            </a:extLst>
          </p:cNvPr>
          <p:cNvSpPr/>
          <p:nvPr/>
        </p:nvSpPr>
        <p:spPr>
          <a:xfrm>
            <a:off x="11136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6" name="Rectangle 1165">
            <a:extLst>
              <a:ext uri="{FF2B5EF4-FFF2-40B4-BE49-F238E27FC236}">
                <a16:creationId xmlns:a16="http://schemas.microsoft.com/office/drawing/2014/main" id="{F686AF92-44BF-78DC-6029-98529ADD4021}"/>
              </a:ext>
            </a:extLst>
          </p:cNvPr>
          <p:cNvSpPr/>
          <p:nvPr/>
        </p:nvSpPr>
        <p:spPr>
          <a:xfrm>
            <a:off x="11208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7" name="Rectangle 1166">
            <a:extLst>
              <a:ext uri="{FF2B5EF4-FFF2-40B4-BE49-F238E27FC236}">
                <a16:creationId xmlns:a16="http://schemas.microsoft.com/office/drawing/2014/main" id="{99714D9B-0924-09FC-5DBD-8CEB68CDC0C3}"/>
              </a:ext>
            </a:extLst>
          </p:cNvPr>
          <p:cNvSpPr/>
          <p:nvPr/>
        </p:nvSpPr>
        <p:spPr>
          <a:xfrm>
            <a:off x="11280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8" name="Rectangle 1167">
            <a:extLst>
              <a:ext uri="{FF2B5EF4-FFF2-40B4-BE49-F238E27FC236}">
                <a16:creationId xmlns:a16="http://schemas.microsoft.com/office/drawing/2014/main" id="{BC759C8F-58BB-DD55-E58D-FEA1C6539B57}"/>
              </a:ext>
            </a:extLst>
          </p:cNvPr>
          <p:cNvSpPr/>
          <p:nvPr/>
        </p:nvSpPr>
        <p:spPr>
          <a:xfrm>
            <a:off x="11352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69" name="Rectangle 1168">
            <a:extLst>
              <a:ext uri="{FF2B5EF4-FFF2-40B4-BE49-F238E27FC236}">
                <a16:creationId xmlns:a16="http://schemas.microsoft.com/office/drawing/2014/main" id="{964520CA-8884-261F-4CF4-F184A17E11DC}"/>
              </a:ext>
            </a:extLst>
          </p:cNvPr>
          <p:cNvSpPr/>
          <p:nvPr/>
        </p:nvSpPr>
        <p:spPr>
          <a:xfrm>
            <a:off x="11424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0" name="Rectangle 1169">
            <a:extLst>
              <a:ext uri="{FF2B5EF4-FFF2-40B4-BE49-F238E27FC236}">
                <a16:creationId xmlns:a16="http://schemas.microsoft.com/office/drawing/2014/main" id="{1BCEF2A9-7C2E-D942-346C-FA3C3E000801}"/>
              </a:ext>
            </a:extLst>
          </p:cNvPr>
          <p:cNvSpPr/>
          <p:nvPr/>
        </p:nvSpPr>
        <p:spPr>
          <a:xfrm>
            <a:off x="11496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1" name="Rectangle 1170">
            <a:extLst>
              <a:ext uri="{FF2B5EF4-FFF2-40B4-BE49-F238E27FC236}">
                <a16:creationId xmlns:a16="http://schemas.microsoft.com/office/drawing/2014/main" id="{E86F6545-F696-1996-0DCC-51718D171E17}"/>
              </a:ext>
            </a:extLst>
          </p:cNvPr>
          <p:cNvSpPr/>
          <p:nvPr/>
        </p:nvSpPr>
        <p:spPr>
          <a:xfrm>
            <a:off x="11568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2" name="Rectangle 1171">
            <a:extLst>
              <a:ext uri="{FF2B5EF4-FFF2-40B4-BE49-F238E27FC236}">
                <a16:creationId xmlns:a16="http://schemas.microsoft.com/office/drawing/2014/main" id="{D9E04FE0-F1C9-A08E-0794-5C0D8D76F901}"/>
              </a:ext>
            </a:extLst>
          </p:cNvPr>
          <p:cNvSpPr/>
          <p:nvPr/>
        </p:nvSpPr>
        <p:spPr>
          <a:xfrm>
            <a:off x="11640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3" name="Rectangle 1172">
            <a:extLst>
              <a:ext uri="{FF2B5EF4-FFF2-40B4-BE49-F238E27FC236}">
                <a16:creationId xmlns:a16="http://schemas.microsoft.com/office/drawing/2014/main" id="{09399FC8-3BFE-2D06-BEBF-62D190C09E2B}"/>
              </a:ext>
            </a:extLst>
          </p:cNvPr>
          <p:cNvSpPr/>
          <p:nvPr/>
        </p:nvSpPr>
        <p:spPr>
          <a:xfrm>
            <a:off x="11712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4" name="Rectangle 1173">
            <a:extLst>
              <a:ext uri="{FF2B5EF4-FFF2-40B4-BE49-F238E27FC236}">
                <a16:creationId xmlns:a16="http://schemas.microsoft.com/office/drawing/2014/main" id="{0BFFCFF0-855D-11C6-5E78-EB22C30CB2E2}"/>
              </a:ext>
            </a:extLst>
          </p:cNvPr>
          <p:cNvSpPr/>
          <p:nvPr/>
        </p:nvSpPr>
        <p:spPr>
          <a:xfrm>
            <a:off x="11784000" y="6021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5" name="Rectangle 1174">
            <a:extLst>
              <a:ext uri="{FF2B5EF4-FFF2-40B4-BE49-F238E27FC236}">
                <a16:creationId xmlns:a16="http://schemas.microsoft.com/office/drawing/2014/main" id="{3C815F2B-497C-01EB-5E4B-CEAE3ACB81A1}"/>
              </a:ext>
            </a:extLst>
          </p:cNvPr>
          <p:cNvSpPr/>
          <p:nvPr/>
        </p:nvSpPr>
        <p:spPr>
          <a:xfrm>
            <a:off x="11136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6" name="Rectangle 1175">
            <a:extLst>
              <a:ext uri="{FF2B5EF4-FFF2-40B4-BE49-F238E27FC236}">
                <a16:creationId xmlns:a16="http://schemas.microsoft.com/office/drawing/2014/main" id="{928BC8C9-AF27-4829-B2AF-7720450D6516}"/>
              </a:ext>
            </a:extLst>
          </p:cNvPr>
          <p:cNvSpPr/>
          <p:nvPr/>
        </p:nvSpPr>
        <p:spPr>
          <a:xfrm>
            <a:off x="11208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7" name="Rectangle 1176">
            <a:extLst>
              <a:ext uri="{FF2B5EF4-FFF2-40B4-BE49-F238E27FC236}">
                <a16:creationId xmlns:a16="http://schemas.microsoft.com/office/drawing/2014/main" id="{92156DF9-6375-13BF-0189-46FD10EFE2EB}"/>
              </a:ext>
            </a:extLst>
          </p:cNvPr>
          <p:cNvSpPr/>
          <p:nvPr/>
        </p:nvSpPr>
        <p:spPr>
          <a:xfrm>
            <a:off x="11280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8" name="Rectangle 1177">
            <a:extLst>
              <a:ext uri="{FF2B5EF4-FFF2-40B4-BE49-F238E27FC236}">
                <a16:creationId xmlns:a16="http://schemas.microsoft.com/office/drawing/2014/main" id="{60C34EFE-5899-0778-820A-C60FE782EDE7}"/>
              </a:ext>
            </a:extLst>
          </p:cNvPr>
          <p:cNvSpPr/>
          <p:nvPr/>
        </p:nvSpPr>
        <p:spPr>
          <a:xfrm>
            <a:off x="11352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79" name="Rectangle 1178">
            <a:extLst>
              <a:ext uri="{FF2B5EF4-FFF2-40B4-BE49-F238E27FC236}">
                <a16:creationId xmlns:a16="http://schemas.microsoft.com/office/drawing/2014/main" id="{6037423A-CD92-D68F-886C-CD34B4AE3832}"/>
              </a:ext>
            </a:extLst>
          </p:cNvPr>
          <p:cNvSpPr/>
          <p:nvPr/>
        </p:nvSpPr>
        <p:spPr>
          <a:xfrm>
            <a:off x="11424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0" name="Rectangle 1179">
            <a:extLst>
              <a:ext uri="{FF2B5EF4-FFF2-40B4-BE49-F238E27FC236}">
                <a16:creationId xmlns:a16="http://schemas.microsoft.com/office/drawing/2014/main" id="{4C592C34-3C41-E215-D05B-89792C3E74E1}"/>
              </a:ext>
            </a:extLst>
          </p:cNvPr>
          <p:cNvSpPr/>
          <p:nvPr/>
        </p:nvSpPr>
        <p:spPr>
          <a:xfrm>
            <a:off x="11496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1" name="Rectangle 1180">
            <a:extLst>
              <a:ext uri="{FF2B5EF4-FFF2-40B4-BE49-F238E27FC236}">
                <a16:creationId xmlns:a16="http://schemas.microsoft.com/office/drawing/2014/main" id="{44EDD736-011D-6179-2D8C-4FC2573B718C}"/>
              </a:ext>
            </a:extLst>
          </p:cNvPr>
          <p:cNvSpPr/>
          <p:nvPr/>
        </p:nvSpPr>
        <p:spPr>
          <a:xfrm>
            <a:off x="11568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2" name="Rectangle 1181">
            <a:extLst>
              <a:ext uri="{FF2B5EF4-FFF2-40B4-BE49-F238E27FC236}">
                <a16:creationId xmlns:a16="http://schemas.microsoft.com/office/drawing/2014/main" id="{E4A2F300-0A68-C210-6F6C-2FF2CE527DE4}"/>
              </a:ext>
            </a:extLst>
          </p:cNvPr>
          <p:cNvSpPr/>
          <p:nvPr/>
        </p:nvSpPr>
        <p:spPr>
          <a:xfrm>
            <a:off x="11640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3" name="Rectangle 1182">
            <a:extLst>
              <a:ext uri="{FF2B5EF4-FFF2-40B4-BE49-F238E27FC236}">
                <a16:creationId xmlns:a16="http://schemas.microsoft.com/office/drawing/2014/main" id="{3187BF8D-28D6-5747-B02A-65B200C80280}"/>
              </a:ext>
            </a:extLst>
          </p:cNvPr>
          <p:cNvSpPr/>
          <p:nvPr/>
        </p:nvSpPr>
        <p:spPr>
          <a:xfrm>
            <a:off x="11712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4" name="Rectangle 1183">
            <a:extLst>
              <a:ext uri="{FF2B5EF4-FFF2-40B4-BE49-F238E27FC236}">
                <a16:creationId xmlns:a16="http://schemas.microsoft.com/office/drawing/2014/main" id="{6470CB98-B11C-3763-D73B-108EABBF8F94}"/>
              </a:ext>
            </a:extLst>
          </p:cNvPr>
          <p:cNvSpPr/>
          <p:nvPr/>
        </p:nvSpPr>
        <p:spPr>
          <a:xfrm>
            <a:off x="11784000" y="6093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5" name="Rectangle 1184">
            <a:extLst>
              <a:ext uri="{FF2B5EF4-FFF2-40B4-BE49-F238E27FC236}">
                <a16:creationId xmlns:a16="http://schemas.microsoft.com/office/drawing/2014/main" id="{62E8EE89-095A-F97C-E34A-4C51472887C6}"/>
              </a:ext>
            </a:extLst>
          </p:cNvPr>
          <p:cNvSpPr/>
          <p:nvPr/>
        </p:nvSpPr>
        <p:spPr>
          <a:xfrm>
            <a:off x="11136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6" name="Rectangle 1185">
            <a:extLst>
              <a:ext uri="{FF2B5EF4-FFF2-40B4-BE49-F238E27FC236}">
                <a16:creationId xmlns:a16="http://schemas.microsoft.com/office/drawing/2014/main" id="{450214BD-519D-6799-1636-17546C52E078}"/>
              </a:ext>
            </a:extLst>
          </p:cNvPr>
          <p:cNvSpPr/>
          <p:nvPr/>
        </p:nvSpPr>
        <p:spPr>
          <a:xfrm>
            <a:off x="11208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7" name="Rectangle 1186">
            <a:extLst>
              <a:ext uri="{FF2B5EF4-FFF2-40B4-BE49-F238E27FC236}">
                <a16:creationId xmlns:a16="http://schemas.microsoft.com/office/drawing/2014/main" id="{09B1F118-ACEB-5548-862D-D678465FCAE6}"/>
              </a:ext>
            </a:extLst>
          </p:cNvPr>
          <p:cNvSpPr/>
          <p:nvPr/>
        </p:nvSpPr>
        <p:spPr>
          <a:xfrm>
            <a:off x="11280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8" name="Rectangle 1187">
            <a:extLst>
              <a:ext uri="{FF2B5EF4-FFF2-40B4-BE49-F238E27FC236}">
                <a16:creationId xmlns:a16="http://schemas.microsoft.com/office/drawing/2014/main" id="{C650D449-9186-13E7-75A1-E8C52F129C39}"/>
              </a:ext>
            </a:extLst>
          </p:cNvPr>
          <p:cNvSpPr/>
          <p:nvPr/>
        </p:nvSpPr>
        <p:spPr>
          <a:xfrm>
            <a:off x="11352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89" name="Rectangle 1188">
            <a:extLst>
              <a:ext uri="{FF2B5EF4-FFF2-40B4-BE49-F238E27FC236}">
                <a16:creationId xmlns:a16="http://schemas.microsoft.com/office/drawing/2014/main" id="{E4F33C25-E322-8546-32A0-D688B26BBC5A}"/>
              </a:ext>
            </a:extLst>
          </p:cNvPr>
          <p:cNvSpPr/>
          <p:nvPr/>
        </p:nvSpPr>
        <p:spPr>
          <a:xfrm>
            <a:off x="11424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0" name="Rectangle 1189">
            <a:extLst>
              <a:ext uri="{FF2B5EF4-FFF2-40B4-BE49-F238E27FC236}">
                <a16:creationId xmlns:a16="http://schemas.microsoft.com/office/drawing/2014/main" id="{988D4796-5964-252D-600B-29D4F8083C25}"/>
              </a:ext>
            </a:extLst>
          </p:cNvPr>
          <p:cNvSpPr/>
          <p:nvPr/>
        </p:nvSpPr>
        <p:spPr>
          <a:xfrm>
            <a:off x="11496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1" name="Rectangle 1190">
            <a:extLst>
              <a:ext uri="{FF2B5EF4-FFF2-40B4-BE49-F238E27FC236}">
                <a16:creationId xmlns:a16="http://schemas.microsoft.com/office/drawing/2014/main" id="{97A9F13B-4803-CF59-B8C0-4E68C395BB13}"/>
              </a:ext>
            </a:extLst>
          </p:cNvPr>
          <p:cNvSpPr/>
          <p:nvPr/>
        </p:nvSpPr>
        <p:spPr>
          <a:xfrm>
            <a:off x="11568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2" name="Rectangle 1191">
            <a:extLst>
              <a:ext uri="{FF2B5EF4-FFF2-40B4-BE49-F238E27FC236}">
                <a16:creationId xmlns:a16="http://schemas.microsoft.com/office/drawing/2014/main" id="{24C5284A-4F93-3CBE-7B30-8F06C2274086}"/>
              </a:ext>
            </a:extLst>
          </p:cNvPr>
          <p:cNvSpPr/>
          <p:nvPr/>
        </p:nvSpPr>
        <p:spPr>
          <a:xfrm>
            <a:off x="11640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3" name="Rectangle 1192">
            <a:extLst>
              <a:ext uri="{FF2B5EF4-FFF2-40B4-BE49-F238E27FC236}">
                <a16:creationId xmlns:a16="http://schemas.microsoft.com/office/drawing/2014/main" id="{56DD32EB-C4DB-87ED-5D81-2D88E0FAB296}"/>
              </a:ext>
            </a:extLst>
          </p:cNvPr>
          <p:cNvSpPr/>
          <p:nvPr/>
        </p:nvSpPr>
        <p:spPr>
          <a:xfrm>
            <a:off x="11712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4" name="Rectangle 1193">
            <a:extLst>
              <a:ext uri="{FF2B5EF4-FFF2-40B4-BE49-F238E27FC236}">
                <a16:creationId xmlns:a16="http://schemas.microsoft.com/office/drawing/2014/main" id="{3C759F15-59D6-7903-D0D2-D666188C8F7C}"/>
              </a:ext>
            </a:extLst>
          </p:cNvPr>
          <p:cNvSpPr/>
          <p:nvPr/>
        </p:nvSpPr>
        <p:spPr>
          <a:xfrm>
            <a:off x="11784000" y="6165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5" name="Rectangle 1194">
            <a:extLst>
              <a:ext uri="{FF2B5EF4-FFF2-40B4-BE49-F238E27FC236}">
                <a16:creationId xmlns:a16="http://schemas.microsoft.com/office/drawing/2014/main" id="{D6C26F98-D1B4-553D-609C-478C5DF913B9}"/>
              </a:ext>
            </a:extLst>
          </p:cNvPr>
          <p:cNvSpPr/>
          <p:nvPr/>
        </p:nvSpPr>
        <p:spPr>
          <a:xfrm>
            <a:off x="11136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6" name="Rectangle 1195">
            <a:extLst>
              <a:ext uri="{FF2B5EF4-FFF2-40B4-BE49-F238E27FC236}">
                <a16:creationId xmlns:a16="http://schemas.microsoft.com/office/drawing/2014/main" id="{199C64DC-0FB8-C1A5-C0A3-1C8E594728B6}"/>
              </a:ext>
            </a:extLst>
          </p:cNvPr>
          <p:cNvSpPr/>
          <p:nvPr/>
        </p:nvSpPr>
        <p:spPr>
          <a:xfrm>
            <a:off x="11208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7" name="Rectangle 1196">
            <a:extLst>
              <a:ext uri="{FF2B5EF4-FFF2-40B4-BE49-F238E27FC236}">
                <a16:creationId xmlns:a16="http://schemas.microsoft.com/office/drawing/2014/main" id="{85348D97-AD34-9F1F-E51B-50CC593BE6D5}"/>
              </a:ext>
            </a:extLst>
          </p:cNvPr>
          <p:cNvSpPr/>
          <p:nvPr/>
        </p:nvSpPr>
        <p:spPr>
          <a:xfrm>
            <a:off x="11280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8" name="Rectangle 1197">
            <a:extLst>
              <a:ext uri="{FF2B5EF4-FFF2-40B4-BE49-F238E27FC236}">
                <a16:creationId xmlns:a16="http://schemas.microsoft.com/office/drawing/2014/main" id="{C7FACC3C-FFE9-1C5C-B7A1-A0F89E23020E}"/>
              </a:ext>
            </a:extLst>
          </p:cNvPr>
          <p:cNvSpPr/>
          <p:nvPr/>
        </p:nvSpPr>
        <p:spPr>
          <a:xfrm>
            <a:off x="11352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99" name="Rectangle 1198">
            <a:extLst>
              <a:ext uri="{FF2B5EF4-FFF2-40B4-BE49-F238E27FC236}">
                <a16:creationId xmlns:a16="http://schemas.microsoft.com/office/drawing/2014/main" id="{CD9DBCC4-81C2-3F84-17BD-B02B21651FEB}"/>
              </a:ext>
            </a:extLst>
          </p:cNvPr>
          <p:cNvSpPr/>
          <p:nvPr/>
        </p:nvSpPr>
        <p:spPr>
          <a:xfrm>
            <a:off x="11424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00" name="Rectangle 1199">
            <a:extLst>
              <a:ext uri="{FF2B5EF4-FFF2-40B4-BE49-F238E27FC236}">
                <a16:creationId xmlns:a16="http://schemas.microsoft.com/office/drawing/2014/main" id="{8ED8E5BF-B637-A709-0784-40926234DB67}"/>
              </a:ext>
            </a:extLst>
          </p:cNvPr>
          <p:cNvSpPr/>
          <p:nvPr/>
        </p:nvSpPr>
        <p:spPr>
          <a:xfrm>
            <a:off x="11496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01" name="Rectangle 1200">
            <a:extLst>
              <a:ext uri="{FF2B5EF4-FFF2-40B4-BE49-F238E27FC236}">
                <a16:creationId xmlns:a16="http://schemas.microsoft.com/office/drawing/2014/main" id="{50F56465-352C-CDA7-539B-B71127DB9B9D}"/>
              </a:ext>
            </a:extLst>
          </p:cNvPr>
          <p:cNvSpPr/>
          <p:nvPr/>
        </p:nvSpPr>
        <p:spPr>
          <a:xfrm>
            <a:off x="11568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02" name="Rectangle 1201">
            <a:extLst>
              <a:ext uri="{FF2B5EF4-FFF2-40B4-BE49-F238E27FC236}">
                <a16:creationId xmlns:a16="http://schemas.microsoft.com/office/drawing/2014/main" id="{5ECF7A64-1B28-EAAD-FC30-B5676361EFA8}"/>
              </a:ext>
            </a:extLst>
          </p:cNvPr>
          <p:cNvSpPr/>
          <p:nvPr/>
        </p:nvSpPr>
        <p:spPr>
          <a:xfrm>
            <a:off x="11640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03" name="Rectangle 1202">
            <a:extLst>
              <a:ext uri="{FF2B5EF4-FFF2-40B4-BE49-F238E27FC236}">
                <a16:creationId xmlns:a16="http://schemas.microsoft.com/office/drawing/2014/main" id="{7FD94657-8695-EF64-B749-B88782770B05}"/>
              </a:ext>
            </a:extLst>
          </p:cNvPr>
          <p:cNvSpPr/>
          <p:nvPr/>
        </p:nvSpPr>
        <p:spPr>
          <a:xfrm>
            <a:off x="11712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04" name="Rectangle 1203">
            <a:extLst>
              <a:ext uri="{FF2B5EF4-FFF2-40B4-BE49-F238E27FC236}">
                <a16:creationId xmlns:a16="http://schemas.microsoft.com/office/drawing/2014/main" id="{7EEFE7A4-03CC-3A1C-2EBF-3C58BB6537F3}"/>
              </a:ext>
            </a:extLst>
          </p:cNvPr>
          <p:cNvSpPr/>
          <p:nvPr/>
        </p:nvSpPr>
        <p:spPr>
          <a:xfrm>
            <a:off x="11784000" y="6237000"/>
            <a:ext cx="72000" cy="72000"/>
          </a:xfrm>
          <a:prstGeom prst="rect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46522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9BE5A03-EEF1-3269-FA5D-FB38A2CDDF1B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 – No, we need to consider coalescence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B6034F-2241-C99D-DC54-2448D0E9F2ED}"/>
              </a:ext>
            </a:extLst>
          </p:cNvPr>
          <p:cNvSpPr txBox="1"/>
          <p:nvPr/>
        </p:nvSpPr>
        <p:spPr>
          <a:xfrm>
            <a:off x="349180" y="1209852"/>
            <a:ext cx="90011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__global__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mysum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b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 err="1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threadIdx.x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blockDim.x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FC618D"/>
                </a:solidFill>
                <a:latin typeface="Consolas" panose="020B0609020204030204" pitchFamily="49" charset="0"/>
              </a:rPr>
              <a:t>   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</a:p>
          <a:p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	    // maximal locality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    c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a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b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FFE873-70CF-5E44-5A90-949088CC71E0}"/>
              </a:ext>
            </a:extLst>
          </p:cNvPr>
          <p:cNvSpPr txBox="1"/>
          <p:nvPr/>
        </p:nvSpPr>
        <p:spPr>
          <a:xfrm>
            <a:off x="344368" y="4077000"/>
            <a:ext cx="90011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__global__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mysum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b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 err="1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threadIdx.x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blockIdx.x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blockDim.x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FC618D"/>
                </a:solidFill>
                <a:latin typeface="Consolas" panose="020B0609020204030204" pitchFamily="49" charset="0"/>
              </a:rPr>
              <a:t>   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</a:p>
          <a:p>
            <a:r>
              <a:rPr lang="en-US" sz="16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	    // very large stride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    c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a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b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field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DDE163DB-F2BF-A0FB-D697-70C1211AABA7}"/>
              </a:ext>
            </a:extLst>
          </p:cNvPr>
          <p:cNvSpPr/>
          <p:nvPr/>
        </p:nvSpPr>
        <p:spPr>
          <a:xfrm>
            <a:off x="9417560" y="1197000"/>
            <a:ext cx="216000" cy="2160000"/>
          </a:xfrm>
          <a:prstGeom prst="rightBrace">
            <a:avLst/>
          </a:prstGeom>
          <a:ln w="31750" cap="rnd"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7B3482-AB2B-F9AE-3DFF-999BAAF4FE83}"/>
              </a:ext>
            </a:extLst>
          </p:cNvPr>
          <p:cNvSpPr txBox="1"/>
          <p:nvPr/>
        </p:nvSpPr>
        <p:spPr>
          <a:xfrm>
            <a:off x="9768000" y="2092334"/>
            <a:ext cx="10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634 µs</a:t>
            </a:r>
            <a:endParaRPr lang="en-B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EF37D463-9AE6-55EC-034B-70D3E0A79E63}"/>
              </a:ext>
            </a:extLst>
          </p:cNvPr>
          <p:cNvSpPr/>
          <p:nvPr/>
        </p:nvSpPr>
        <p:spPr>
          <a:xfrm>
            <a:off x="9417560" y="4077000"/>
            <a:ext cx="216000" cy="2160000"/>
          </a:xfrm>
          <a:prstGeom prst="rightBrace">
            <a:avLst/>
          </a:prstGeom>
          <a:ln w="31750" cap="rnd"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A444B2-0856-C8B8-C56C-7F890B8086C1}"/>
              </a:ext>
            </a:extLst>
          </p:cNvPr>
          <p:cNvSpPr txBox="1"/>
          <p:nvPr/>
        </p:nvSpPr>
        <p:spPr>
          <a:xfrm>
            <a:off x="9768000" y="4972334"/>
            <a:ext cx="10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403 µs</a:t>
            </a:r>
            <a:endParaRPr lang="en-B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97831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9AF3F94-C301-A01C-96C5-FD946C9AB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40"/>
          <a:stretch/>
        </p:blipFill>
        <p:spPr>
          <a:xfrm>
            <a:off x="0" y="4384887"/>
            <a:ext cx="12192000" cy="24731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BE5A03-EEF1-3269-FA5D-FB38A2CDDF1B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 – No, we need to consider coalescence</a:t>
            </a:r>
            <a:endParaRPr lang="en-BE" sz="2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B6034F-2241-C99D-DC54-2448D0E9F2ED}"/>
              </a:ext>
            </a:extLst>
          </p:cNvPr>
          <p:cNvSpPr txBox="1"/>
          <p:nvPr/>
        </p:nvSpPr>
        <p:spPr>
          <a:xfrm>
            <a:off x="1056000" y="4869000"/>
            <a:ext cx="48108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__global__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mysum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b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 err="1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threadIdx.x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blockIdx.x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blockDim.x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FC618D"/>
                </a:solidFill>
                <a:latin typeface="Consolas" panose="020B0609020204030204" pitchFamily="49" charset="0"/>
              </a:rPr>
              <a:t>   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</a:p>
          <a:p>
            <a:r>
              <a:rPr lang="en-US" sz="8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	    // maximal locality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    c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a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b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];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FFE873-70CF-5E44-5A90-949088CC71E0}"/>
              </a:ext>
            </a:extLst>
          </p:cNvPr>
          <p:cNvSpPr txBox="1"/>
          <p:nvPr/>
        </p:nvSpPr>
        <p:spPr>
          <a:xfrm>
            <a:off x="6711935" y="4869000"/>
            <a:ext cx="46316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__global__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mysum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b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8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c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 err="1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threadIdx.x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blockIdx.x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blockDim.x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dirty="0">
                <a:solidFill>
                  <a:srgbClr val="FC618D"/>
                </a:solidFill>
                <a:latin typeface="Consolas" panose="020B0609020204030204" pitchFamily="49" charset="0"/>
              </a:rPr>
              <a:t>   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8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nf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field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</a:p>
          <a:p>
            <a:r>
              <a:rPr lang="en-US" sz="800" b="0" i="1" dirty="0">
                <a:solidFill>
                  <a:srgbClr val="69676C"/>
                </a:solidFill>
                <a:effectLst/>
                <a:latin typeface="Consolas" panose="020B0609020204030204" pitchFamily="49" charset="0"/>
              </a:rPr>
              <a:t>	    // very large stride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    c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field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a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field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b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field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sz="8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8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tid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];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8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8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11" name="Picture 10" descr="A diagram of a diagram&#10;&#10;Description automatically generated">
            <a:extLst>
              <a:ext uri="{FF2B5EF4-FFF2-40B4-BE49-F238E27FC236}">
                <a16:creationId xmlns:a16="http://schemas.microsoft.com/office/drawing/2014/main" id="{80D404AA-CBE9-2633-CE76-2ABDF33DE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8" y="1697447"/>
            <a:ext cx="5760720" cy="14881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54C83C-EAAC-D85F-C517-7E149BE53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8" y="1680999"/>
            <a:ext cx="5760720" cy="328115"/>
          </a:xfrm>
          <a:prstGeom prst="rect">
            <a:avLst/>
          </a:prstGeom>
        </p:spPr>
      </p:pic>
      <p:pic>
        <p:nvPicPr>
          <p:cNvPr id="30" name="Picture 29" descr="A diagram of a level&#10;&#10;Description automatically generated">
            <a:extLst>
              <a:ext uri="{FF2B5EF4-FFF2-40B4-BE49-F238E27FC236}">
                <a16:creationId xmlns:a16="http://schemas.microsoft.com/office/drawing/2014/main" id="{6AE51BF4-635B-277D-B60C-35B4B3A95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749" y="1729020"/>
            <a:ext cx="5760720" cy="148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43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6971A8-7088-B877-C34A-92FF47606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374646"/>
            <a:ext cx="9559252" cy="54833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266D19-EE59-94D0-BC4F-59254F4E3483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 – How to evaluate if coalescence is good ?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203774-BD14-7437-D0F4-973F6914E8A6}"/>
              </a:ext>
            </a:extLst>
          </p:cNvPr>
          <p:cNvSpPr/>
          <p:nvPr/>
        </p:nvSpPr>
        <p:spPr>
          <a:xfrm>
            <a:off x="2616200" y="2216149"/>
            <a:ext cx="9349702" cy="40640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62A1BF-DD85-1533-9AC5-D02FC2FB5478}"/>
              </a:ext>
            </a:extLst>
          </p:cNvPr>
          <p:cNvSpPr/>
          <p:nvPr/>
        </p:nvSpPr>
        <p:spPr>
          <a:xfrm>
            <a:off x="2616200" y="2654299"/>
            <a:ext cx="9349702" cy="40640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CF534E-C42D-F8A5-392D-72CC7B918F2D}"/>
              </a:ext>
            </a:extLst>
          </p:cNvPr>
          <p:cNvSpPr/>
          <p:nvPr/>
        </p:nvSpPr>
        <p:spPr>
          <a:xfrm>
            <a:off x="2616200" y="3092449"/>
            <a:ext cx="9349702" cy="33655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863FD6-9BE3-6F62-858D-86BCB15A7E7D}"/>
              </a:ext>
            </a:extLst>
          </p:cNvPr>
          <p:cNvSpPr txBox="1"/>
          <p:nvPr/>
        </p:nvSpPr>
        <p:spPr>
          <a:xfrm>
            <a:off x="711200" y="769229"/>
            <a:ext cx="461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schemeClr val="bg1"/>
                </a:solidFill>
              </a:rPr>
              <a:t>ncu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will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yell</a:t>
            </a:r>
            <a:r>
              <a:rPr lang="fr-BE" dirty="0">
                <a:solidFill>
                  <a:schemeClr val="bg1"/>
                </a:solidFill>
              </a:rPr>
              <a:t> at </a:t>
            </a:r>
            <a:r>
              <a:rPr lang="fr-BE" dirty="0" err="1">
                <a:solidFill>
                  <a:schemeClr val="bg1"/>
                </a:solidFill>
              </a:rPr>
              <a:t>you</a:t>
            </a:r>
            <a:r>
              <a:rPr lang="fr-BE" dirty="0">
                <a:solidFill>
                  <a:schemeClr val="bg1"/>
                </a:solidFill>
              </a:rPr>
              <a:t> if </a:t>
            </a:r>
            <a:r>
              <a:rPr lang="fr-BE" dirty="0" err="1">
                <a:solidFill>
                  <a:schemeClr val="bg1"/>
                </a:solidFill>
              </a:rPr>
              <a:t>it’s</a:t>
            </a:r>
            <a:r>
              <a:rPr lang="fr-BE" dirty="0">
                <a:solidFill>
                  <a:schemeClr val="bg1"/>
                </a:solidFill>
              </a:rPr>
              <a:t> not</a:t>
            </a:r>
          </a:p>
        </p:txBody>
      </p:sp>
    </p:spTree>
    <p:extLst>
      <p:ext uri="{BB962C8B-B14F-4D97-AF65-F5344CB8AC3E}">
        <p14:creationId xmlns:p14="http://schemas.microsoft.com/office/powerpoint/2010/main" val="2037525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C8BD04-C973-A7BD-3CA6-196C73AA5FA4}"/>
              </a:ext>
            </a:extLst>
          </p:cNvPr>
          <p:cNvSpPr txBox="1"/>
          <p:nvPr/>
        </p:nvSpPr>
        <p:spPr>
          <a:xfrm>
            <a:off x="1056000" y="1341000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__device__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inv2x2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a-DK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],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])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{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det2x2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1.0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1CB0455-261E-0E4A-2C37-9CB9B60BE946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 – Beware of doubles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013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C8BD04-C973-A7BD-3CA6-196C73AA5FA4}"/>
              </a:ext>
            </a:extLst>
          </p:cNvPr>
          <p:cNvSpPr txBox="1"/>
          <p:nvPr/>
        </p:nvSpPr>
        <p:spPr>
          <a:xfrm>
            <a:off x="1056000" y="1341000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__device__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inv2x2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a-DK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],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])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{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det2x2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1.0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1CB0455-261E-0E4A-2C37-9CB9B60BE946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 – Beware of doubles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41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D14024-A4DC-0B0C-C1BF-04067720F7F8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 – Beware of doubles : how to check?</a:t>
            </a:r>
            <a:endParaRPr lang="en-BE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D6D5D-76C5-4D98-C572-CAB6495D9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502" y="2495460"/>
            <a:ext cx="9422996" cy="375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08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7711B-A545-2180-1B09-26E78C9B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Plan for </a:t>
            </a:r>
            <a:r>
              <a:rPr lang="fr-BE" dirty="0" err="1"/>
              <a:t>this</a:t>
            </a:r>
            <a:r>
              <a:rPr lang="fr-BE" dirty="0"/>
              <a:t>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6EC71-6CD4-DEA1-FBE3-6A55064AD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72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BE" dirty="0"/>
              <a:t>0.   </a:t>
            </a:r>
            <a:r>
              <a:rPr lang="fr-BE" dirty="0" err="1"/>
              <a:t>What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a GPU</a:t>
            </a:r>
          </a:p>
          <a:p>
            <a:pPr marL="514350" indent="-514350">
              <a:buFont typeface="+mj-lt"/>
              <a:buAutoNum type="arabicPeriod"/>
            </a:pPr>
            <a:r>
              <a:rPr lang="fr-BE" dirty="0"/>
              <a:t>double vs </a:t>
            </a:r>
            <a:r>
              <a:rPr lang="fr-BE" dirty="0" err="1"/>
              <a:t>float</a:t>
            </a:r>
            <a:endParaRPr lang="fr-BE" dirty="0"/>
          </a:p>
          <a:p>
            <a:pPr marL="514350" indent="-514350">
              <a:buFont typeface="+mj-lt"/>
              <a:buAutoNum type="arabicPeriod"/>
            </a:pPr>
            <a:r>
              <a:rPr lang="fr-BE" dirty="0" err="1"/>
              <a:t>Locality</a:t>
            </a:r>
            <a:endParaRPr lang="fr-BE" dirty="0"/>
          </a:p>
          <a:p>
            <a:pPr marL="514350" indent="-514350">
              <a:buFont typeface="+mj-lt"/>
              <a:buAutoNum type="arabicPeriod"/>
            </a:pPr>
            <a:r>
              <a:rPr lang="fr-BE" dirty="0"/>
              <a:t>Coalescence</a:t>
            </a:r>
          </a:p>
          <a:p>
            <a:pPr marL="514350" indent="-514350">
              <a:buFont typeface="+mj-lt"/>
              <a:buAutoNum type="arabicPeriod"/>
            </a:pPr>
            <a:r>
              <a:rPr lang="fr-BE" dirty="0"/>
              <a:t>double </a:t>
            </a:r>
            <a:r>
              <a:rPr lang="fr-BE" dirty="0" err="1"/>
              <a:t>literals</a:t>
            </a:r>
            <a:endParaRPr lang="fr-BE" dirty="0"/>
          </a:p>
          <a:p>
            <a:pPr marL="514350" indent="-514350">
              <a:buFont typeface="+mj-lt"/>
              <a:buAutoNum type="arabicPeriod"/>
            </a:pPr>
            <a:r>
              <a:rPr lang="fr-BE" dirty="0" err="1"/>
              <a:t>Occupancy</a:t>
            </a:r>
            <a:r>
              <a:rPr lang="fr-BE" dirty="0"/>
              <a:t> </a:t>
            </a:r>
            <a:r>
              <a:rPr lang="fr-BE" dirty="0" err="1"/>
              <a:t>limiters</a:t>
            </a:r>
            <a:endParaRPr lang="fr-BE" dirty="0"/>
          </a:p>
          <a:p>
            <a:pPr marL="514350" indent="-514350">
              <a:buFont typeface="+mj-lt"/>
              <a:buAutoNum type="arabicPeriod"/>
            </a:pPr>
            <a:r>
              <a:rPr lang="fr-BE" dirty="0"/>
              <a:t>Kernel fusion</a:t>
            </a:r>
          </a:p>
          <a:p>
            <a:pPr marL="514350" indent="-514350">
              <a:buFont typeface="+mj-lt"/>
              <a:buAutoNum type="arabicPeriod"/>
            </a:pPr>
            <a:r>
              <a:rPr lang="fr-BE" dirty="0" err="1"/>
              <a:t>Shared</a:t>
            </a:r>
            <a:r>
              <a:rPr lang="fr-BE" dirty="0"/>
              <a:t> memory</a:t>
            </a:r>
          </a:p>
          <a:p>
            <a:pPr marL="514350" indent="-514350">
              <a:buFont typeface="+mj-lt"/>
              <a:buAutoNum type="arabicPeriod"/>
            </a:pPr>
            <a:r>
              <a:rPr lang="fr-BE" dirty="0" err="1"/>
              <a:t>Array</a:t>
            </a:r>
            <a:r>
              <a:rPr lang="fr-BE" dirty="0"/>
              <a:t> of </a:t>
            </a:r>
            <a:r>
              <a:rPr lang="fr-BE" dirty="0" err="1"/>
              <a:t>struct</a:t>
            </a:r>
            <a:r>
              <a:rPr lang="fr-BE" dirty="0"/>
              <a:t> of </a:t>
            </a:r>
            <a:r>
              <a:rPr lang="fr-BE" dirty="0" err="1"/>
              <a:t>array</a:t>
            </a:r>
            <a:endParaRPr lang="fr-BE" dirty="0"/>
          </a:p>
          <a:p>
            <a:pPr marL="514350" indent="-514350">
              <a:buFont typeface="+mj-lt"/>
              <a:buAutoNum type="arabicPeriod"/>
            </a:pPr>
            <a:r>
              <a:rPr lang="fr-BE" dirty="0"/>
              <a:t>Free compiler flags</a:t>
            </a:r>
          </a:p>
        </p:txBody>
      </p:sp>
    </p:spTree>
    <p:extLst>
      <p:ext uri="{BB962C8B-B14F-4D97-AF65-F5344CB8AC3E}">
        <p14:creationId xmlns:p14="http://schemas.microsoft.com/office/powerpoint/2010/main" val="3775553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D14024-A4DC-0B0C-C1BF-04067720F7F8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 – Beware of doubles : how to check?</a:t>
            </a:r>
            <a:endParaRPr lang="en-BE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4A9E99-3FE1-1740-6CC6-E1BCCDA17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720515"/>
            <a:ext cx="8771747" cy="6054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178918-5001-202C-5F70-5FDB776A8793}"/>
              </a:ext>
            </a:extLst>
          </p:cNvPr>
          <p:cNvSpPr txBox="1"/>
          <p:nvPr/>
        </p:nvSpPr>
        <p:spPr>
          <a:xfrm>
            <a:off x="158750" y="2425700"/>
            <a:ext cx="3194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Look for DMUL, DFMA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bg1"/>
                </a:solidFill>
              </a:rPr>
              <a:t>Code must </a:t>
            </a:r>
            <a:r>
              <a:rPr lang="fr-BE" dirty="0" err="1">
                <a:solidFill>
                  <a:schemeClr val="bg1"/>
                </a:solidFill>
              </a:rPr>
              <a:t>be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compiled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with</a:t>
            </a:r>
            <a:r>
              <a:rPr lang="fr-BE" dirty="0">
                <a:solidFill>
                  <a:schemeClr val="bg1"/>
                </a:solidFill>
              </a:rPr>
              <a:t> </a:t>
            </a:r>
            <a:br>
              <a:rPr lang="fr-BE" dirty="0">
                <a:solidFill>
                  <a:schemeClr val="bg1"/>
                </a:solidFill>
              </a:rPr>
            </a:br>
            <a:r>
              <a:rPr lang="fr-BE" dirty="0">
                <a:solidFill>
                  <a:schemeClr val="bg1"/>
                </a:solidFill>
              </a:rPr>
              <a:t>-</a:t>
            </a:r>
            <a:r>
              <a:rPr lang="fr-BE" dirty="0">
                <a:solidFill>
                  <a:schemeClr val="bg1"/>
                </a:solidFill>
                <a:latin typeface="Consolas" panose="020B0609020204030204" pitchFamily="49" charset="0"/>
              </a:rPr>
              <a:t>–</a:t>
            </a:r>
            <a:r>
              <a:rPr lang="fr-BE" dirty="0" err="1">
                <a:solidFill>
                  <a:schemeClr val="bg1"/>
                </a:solidFill>
                <a:latin typeface="Consolas" panose="020B0609020204030204" pitchFamily="49" charset="0"/>
              </a:rPr>
              <a:t>generate</a:t>
            </a:r>
            <a:r>
              <a:rPr lang="fr-BE" dirty="0">
                <a:solidFill>
                  <a:schemeClr val="bg1"/>
                </a:solidFill>
                <a:latin typeface="Consolas" panose="020B0609020204030204" pitchFamily="49" charset="0"/>
              </a:rPr>
              <a:t>-line-info</a:t>
            </a:r>
          </a:p>
          <a:p>
            <a:r>
              <a:rPr lang="fr-B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66FFE9-8B4F-1B3B-B5E4-0F1087646FCA}"/>
              </a:ext>
            </a:extLst>
          </p:cNvPr>
          <p:cNvSpPr/>
          <p:nvPr/>
        </p:nvSpPr>
        <p:spPr>
          <a:xfrm>
            <a:off x="3619500" y="932335"/>
            <a:ext cx="1143000" cy="2932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4B1317-7212-8E2C-D83B-FFD0AB8697EF}"/>
              </a:ext>
            </a:extLst>
          </p:cNvPr>
          <p:cNvSpPr/>
          <p:nvPr/>
        </p:nvSpPr>
        <p:spPr>
          <a:xfrm>
            <a:off x="7835900" y="4443885"/>
            <a:ext cx="3676650" cy="2932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27434B-D771-AB4A-FBF7-FE20F72AB331}"/>
              </a:ext>
            </a:extLst>
          </p:cNvPr>
          <p:cNvSpPr/>
          <p:nvPr/>
        </p:nvSpPr>
        <p:spPr>
          <a:xfrm>
            <a:off x="9283700" y="1732435"/>
            <a:ext cx="1143000" cy="2932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97894B-31DF-B566-D2DD-54EA90E8EB66}"/>
              </a:ext>
            </a:extLst>
          </p:cNvPr>
          <p:cNvSpPr/>
          <p:nvPr/>
        </p:nvSpPr>
        <p:spPr>
          <a:xfrm>
            <a:off x="3568700" y="3970252"/>
            <a:ext cx="2990850" cy="56626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966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D5B5802-E687-8BA1-E382-19D4F5E64D90}"/>
              </a:ext>
            </a:extLst>
          </p:cNvPr>
          <p:cNvSpPr txBox="1"/>
          <p:nvPr/>
        </p:nvSpPr>
        <p:spPr>
          <a:xfrm>
            <a:off x="1056000" y="909000"/>
            <a:ext cx="60960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__device__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inv2x2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])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det2x2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det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ud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1.0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ud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ud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ud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ud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printf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("</a:t>
            </a:r>
            <a:r>
              <a:rPr lang="en-US" sz="1600" b="0" dirty="0">
                <a:solidFill>
                  <a:srgbClr val="FCE566"/>
                </a:solidFill>
                <a:effectLst/>
                <a:latin typeface="Consolas" panose="020B0609020204030204" pitchFamily="49" charset="0"/>
              </a:rPr>
              <a:t>Singular matrix 2x2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");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j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j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sz="1600" b="0" dirty="0" err="1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0.0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39914D-2E8E-BBB9-6009-197A83BEF6A2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5 – Why did a simple </a:t>
            </a:r>
            <a:r>
              <a:rPr lang="en-US" sz="2200" b="1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printf</a:t>
            </a:r>
            <a:r>
              <a:rPr lang="en-US" sz="2400" b="1" dirty="0">
                <a:solidFill>
                  <a:schemeClr val="bg1"/>
                </a:solidFill>
              </a:rPr>
              <a:t> make my code 1.2x slower ?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521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C8BD04-C973-A7BD-3CA6-196C73AA5FA4}"/>
              </a:ext>
            </a:extLst>
          </p:cNvPr>
          <p:cNvSpPr txBox="1"/>
          <p:nvPr/>
        </p:nvSpPr>
        <p:spPr>
          <a:xfrm>
            <a:off x="1056000" y="909000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__device__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inv2x2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a-DK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],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])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{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det2x2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1.0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AC3AFB-B3E0-724E-1B68-9FD363B44488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5 – Why did a simple </a:t>
            </a:r>
            <a:r>
              <a:rPr lang="en-US" sz="2200" b="1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printf</a:t>
            </a:r>
            <a:r>
              <a:rPr lang="en-US" sz="2400" b="1" dirty="0">
                <a:solidFill>
                  <a:schemeClr val="bg1"/>
                </a:solidFill>
              </a:rPr>
              <a:t> make my code 1.2x slower ?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72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D5B5802-E687-8BA1-E382-19D4F5E64D90}"/>
              </a:ext>
            </a:extLst>
          </p:cNvPr>
          <p:cNvSpPr txBox="1"/>
          <p:nvPr/>
        </p:nvSpPr>
        <p:spPr>
          <a:xfrm>
            <a:off x="1047369" y="909000"/>
            <a:ext cx="60960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__device__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inv2x2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],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])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det2x2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det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ud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1.0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ud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ud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ud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ud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 err="1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printf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("</a:t>
            </a:r>
            <a:r>
              <a:rPr lang="en-US" sz="1600" b="0" dirty="0">
                <a:solidFill>
                  <a:srgbClr val="FCE566"/>
                </a:solidFill>
                <a:effectLst/>
                <a:latin typeface="Consolas" panose="020B0609020204030204" pitchFamily="49" charset="0"/>
              </a:rPr>
              <a:t>Singular matrix 2x2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");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j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j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sz="1600" b="0" dirty="0" err="1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      inv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sz="1600" b="0" dirty="0" err="1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j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0.0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F6F239-4E63-95DE-BEF4-C86D88A8086E}"/>
              </a:ext>
            </a:extLst>
          </p:cNvPr>
          <p:cNvSpPr/>
          <p:nvPr/>
        </p:nvSpPr>
        <p:spPr>
          <a:xfrm>
            <a:off x="8832000" y="1989000"/>
            <a:ext cx="3024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763F20-353C-D4E0-D454-07D0ED7C2DAC}"/>
              </a:ext>
            </a:extLst>
          </p:cNvPr>
          <p:cNvSpPr/>
          <p:nvPr/>
        </p:nvSpPr>
        <p:spPr>
          <a:xfrm>
            <a:off x="8912631" y="2061000"/>
            <a:ext cx="2880000" cy="936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86EB7-67F9-9A94-AEB9-E08A46B2F9FD}"/>
              </a:ext>
            </a:extLst>
          </p:cNvPr>
          <p:cNvSpPr/>
          <p:nvPr/>
        </p:nvSpPr>
        <p:spPr>
          <a:xfrm>
            <a:off x="8984631" y="2133000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3A77F1-1409-0B9C-D998-514C03F39967}"/>
              </a:ext>
            </a:extLst>
          </p:cNvPr>
          <p:cNvSpPr/>
          <p:nvPr/>
        </p:nvSpPr>
        <p:spPr>
          <a:xfrm>
            <a:off x="9272631" y="2133000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728C76-1EC3-C013-B09B-7F47A207083B}"/>
              </a:ext>
            </a:extLst>
          </p:cNvPr>
          <p:cNvSpPr/>
          <p:nvPr/>
        </p:nvSpPr>
        <p:spPr>
          <a:xfrm>
            <a:off x="9560631" y="2133000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2CD845-3673-1D64-0DE8-8FC040480459}"/>
              </a:ext>
            </a:extLst>
          </p:cNvPr>
          <p:cNvSpPr/>
          <p:nvPr/>
        </p:nvSpPr>
        <p:spPr>
          <a:xfrm>
            <a:off x="9848631" y="2133000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2F399A-7A9F-C0D3-B147-AD79C1B6C6F1}"/>
              </a:ext>
            </a:extLst>
          </p:cNvPr>
          <p:cNvSpPr/>
          <p:nvPr/>
        </p:nvSpPr>
        <p:spPr>
          <a:xfrm>
            <a:off x="10136631" y="2133000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FD1DF7-B6F6-0576-96C6-AA962F6879F4}"/>
              </a:ext>
            </a:extLst>
          </p:cNvPr>
          <p:cNvSpPr/>
          <p:nvPr/>
        </p:nvSpPr>
        <p:spPr>
          <a:xfrm>
            <a:off x="10424631" y="2133000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4CDA7C-16ED-3FEC-1755-3ED878DCE1DC}"/>
              </a:ext>
            </a:extLst>
          </p:cNvPr>
          <p:cNvSpPr/>
          <p:nvPr/>
        </p:nvSpPr>
        <p:spPr>
          <a:xfrm>
            <a:off x="10712631" y="2133000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2C82DD-6DFC-A152-6374-20A9E7456B1A}"/>
              </a:ext>
            </a:extLst>
          </p:cNvPr>
          <p:cNvSpPr/>
          <p:nvPr/>
        </p:nvSpPr>
        <p:spPr>
          <a:xfrm>
            <a:off x="11000631" y="2133000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11D049-70F7-994A-9744-CE00AC4F549E}"/>
              </a:ext>
            </a:extLst>
          </p:cNvPr>
          <p:cNvSpPr/>
          <p:nvPr/>
        </p:nvSpPr>
        <p:spPr>
          <a:xfrm>
            <a:off x="11288631" y="2133000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FEC7DFF-6805-1ABE-875A-A12F276B19F4}"/>
              </a:ext>
            </a:extLst>
          </p:cNvPr>
          <p:cNvSpPr/>
          <p:nvPr/>
        </p:nvSpPr>
        <p:spPr>
          <a:xfrm>
            <a:off x="11576631" y="2133000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9B29D28-2EC7-D96C-FEB5-0417A951B10B}"/>
              </a:ext>
            </a:extLst>
          </p:cNvPr>
          <p:cNvSpPr/>
          <p:nvPr/>
        </p:nvSpPr>
        <p:spPr>
          <a:xfrm>
            <a:off x="8912631" y="3086398"/>
            <a:ext cx="2880000" cy="936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1EC0830-478D-5BA9-3033-A9C806224866}"/>
              </a:ext>
            </a:extLst>
          </p:cNvPr>
          <p:cNvSpPr/>
          <p:nvPr/>
        </p:nvSpPr>
        <p:spPr>
          <a:xfrm>
            <a:off x="8984631" y="3158398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40B938D-0AA8-96B8-5CC9-57FC5486E03C}"/>
              </a:ext>
            </a:extLst>
          </p:cNvPr>
          <p:cNvSpPr/>
          <p:nvPr/>
        </p:nvSpPr>
        <p:spPr>
          <a:xfrm>
            <a:off x="9272631" y="3158398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9A1B2BF-DEA5-A4B4-4DDE-4E82928DC3AC}"/>
              </a:ext>
            </a:extLst>
          </p:cNvPr>
          <p:cNvSpPr/>
          <p:nvPr/>
        </p:nvSpPr>
        <p:spPr>
          <a:xfrm>
            <a:off x="9560631" y="3158398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4D1B553-3A92-08AD-5E91-1F1DA072F205}"/>
              </a:ext>
            </a:extLst>
          </p:cNvPr>
          <p:cNvSpPr/>
          <p:nvPr/>
        </p:nvSpPr>
        <p:spPr>
          <a:xfrm>
            <a:off x="9848631" y="3158398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3FE00F4-E7AB-F95F-DDA2-EF5AE021F232}"/>
              </a:ext>
            </a:extLst>
          </p:cNvPr>
          <p:cNvSpPr/>
          <p:nvPr/>
        </p:nvSpPr>
        <p:spPr>
          <a:xfrm>
            <a:off x="10136631" y="3158398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3C2BBDE-EA39-7328-F4E4-4B47EDC4FC0E}"/>
              </a:ext>
            </a:extLst>
          </p:cNvPr>
          <p:cNvSpPr/>
          <p:nvPr/>
        </p:nvSpPr>
        <p:spPr>
          <a:xfrm>
            <a:off x="10424631" y="3158398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E3294BF-4C2B-9789-14A3-D3AC4A7B061B}"/>
              </a:ext>
            </a:extLst>
          </p:cNvPr>
          <p:cNvSpPr/>
          <p:nvPr/>
        </p:nvSpPr>
        <p:spPr>
          <a:xfrm>
            <a:off x="10712631" y="3158398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7DB0FB1-C994-4B18-4497-4408D22F3701}"/>
              </a:ext>
            </a:extLst>
          </p:cNvPr>
          <p:cNvSpPr/>
          <p:nvPr/>
        </p:nvSpPr>
        <p:spPr>
          <a:xfrm>
            <a:off x="11000631" y="3158398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860BA7D-4ABD-2D24-EEA8-6233DC6FA1D7}"/>
              </a:ext>
            </a:extLst>
          </p:cNvPr>
          <p:cNvSpPr/>
          <p:nvPr/>
        </p:nvSpPr>
        <p:spPr>
          <a:xfrm>
            <a:off x="11288631" y="3158398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6C74C08-8BF8-2096-EE3A-4943DC1F3571}"/>
              </a:ext>
            </a:extLst>
          </p:cNvPr>
          <p:cNvSpPr/>
          <p:nvPr/>
        </p:nvSpPr>
        <p:spPr>
          <a:xfrm>
            <a:off x="11576631" y="3158398"/>
            <a:ext cx="144000" cy="779998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4950A8C-E641-9575-8707-35B60E7A38E4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5 – Watch the occupancy!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76770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C8BD04-C973-A7BD-3CA6-196C73AA5FA4}"/>
              </a:ext>
            </a:extLst>
          </p:cNvPr>
          <p:cNvSpPr txBox="1"/>
          <p:nvPr/>
        </p:nvSpPr>
        <p:spPr>
          <a:xfrm>
            <a:off x="1054436" y="1341000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__device__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inv2x2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a-DK" sz="1600" b="0" i="1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],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i="1" dirty="0">
                <a:solidFill>
                  <a:srgbClr val="FD9353"/>
                </a:solidFill>
                <a:effectLst/>
                <a:latin typeface="Consolas" panose="020B0609020204030204" pitchFamily="49" charset="0"/>
              </a:rPr>
              <a:t>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])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{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7BD88F"/>
                </a:solidFill>
                <a:effectLst/>
                <a:latin typeface="Consolas" panose="020B0609020204030204" pitchFamily="49" charset="0"/>
              </a:rPr>
              <a:t>det2x2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);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i="1" dirty="0">
                <a:solidFill>
                  <a:srgbClr val="5AD4E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1.0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inv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 mat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][</a:t>
            </a:r>
            <a:r>
              <a:rPr lang="da-DK" sz="1600" b="0" dirty="0">
                <a:solidFill>
                  <a:srgbClr val="948AE3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ud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da-DK" sz="1600" b="0" dirty="0">
                <a:solidFill>
                  <a:srgbClr val="FC618D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da-DK" sz="1600" b="0" dirty="0">
                <a:solidFill>
                  <a:srgbClr val="F7F1FF"/>
                </a:solidFill>
                <a:effectLst/>
                <a:latin typeface="Consolas" panose="020B0609020204030204" pitchFamily="49" charset="0"/>
              </a:rPr>
              <a:t> det</a:t>
            </a:r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;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  <a:p>
            <a:r>
              <a:rPr lang="da-DK" sz="1600" b="0" dirty="0">
                <a:solidFill>
                  <a:srgbClr val="8B888F"/>
                </a:solidFill>
                <a:effectLst/>
                <a:latin typeface="Consolas" panose="020B0609020204030204" pitchFamily="49" charset="0"/>
              </a:rPr>
              <a:t>}</a:t>
            </a:r>
            <a:endParaRPr lang="da-DK" sz="1600" b="0" dirty="0">
              <a:solidFill>
                <a:srgbClr val="F7F1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A04BDB-5708-7334-89BC-A54E122C9931}"/>
              </a:ext>
            </a:extLst>
          </p:cNvPr>
          <p:cNvSpPr/>
          <p:nvPr/>
        </p:nvSpPr>
        <p:spPr>
          <a:xfrm>
            <a:off x="8832000" y="1989000"/>
            <a:ext cx="3024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20D09D-4A60-4585-621C-850DDF387141}"/>
              </a:ext>
            </a:extLst>
          </p:cNvPr>
          <p:cNvSpPr/>
          <p:nvPr/>
        </p:nvSpPr>
        <p:spPr>
          <a:xfrm>
            <a:off x="8912631" y="2061000"/>
            <a:ext cx="2880000" cy="8640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A40B0C-02E1-B41C-F722-A99EC5BA1495}"/>
              </a:ext>
            </a:extLst>
          </p:cNvPr>
          <p:cNvSpPr/>
          <p:nvPr/>
        </p:nvSpPr>
        <p:spPr>
          <a:xfrm>
            <a:off x="8984631" y="2133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452B21-C006-4A3D-91F9-B550C6BEE1B4}"/>
              </a:ext>
            </a:extLst>
          </p:cNvPr>
          <p:cNvSpPr/>
          <p:nvPr/>
        </p:nvSpPr>
        <p:spPr>
          <a:xfrm>
            <a:off x="9272631" y="2133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0AAA1A-1B74-6092-230B-A2C288232B27}"/>
              </a:ext>
            </a:extLst>
          </p:cNvPr>
          <p:cNvSpPr/>
          <p:nvPr/>
        </p:nvSpPr>
        <p:spPr>
          <a:xfrm>
            <a:off x="9560631" y="2133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DAA90F-4C1C-3C5C-172B-F8C041C473DE}"/>
              </a:ext>
            </a:extLst>
          </p:cNvPr>
          <p:cNvSpPr/>
          <p:nvPr/>
        </p:nvSpPr>
        <p:spPr>
          <a:xfrm>
            <a:off x="9848631" y="2133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26DE9-E33C-1E17-E808-9E91B2118907}"/>
              </a:ext>
            </a:extLst>
          </p:cNvPr>
          <p:cNvSpPr/>
          <p:nvPr/>
        </p:nvSpPr>
        <p:spPr>
          <a:xfrm>
            <a:off x="10136631" y="2133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5EFCEF-E4D4-CF01-59A9-EC31FE635F76}"/>
              </a:ext>
            </a:extLst>
          </p:cNvPr>
          <p:cNvSpPr/>
          <p:nvPr/>
        </p:nvSpPr>
        <p:spPr>
          <a:xfrm>
            <a:off x="10424631" y="2133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C7E01C-F6E8-5276-8EC4-212BAF322F84}"/>
              </a:ext>
            </a:extLst>
          </p:cNvPr>
          <p:cNvSpPr/>
          <p:nvPr/>
        </p:nvSpPr>
        <p:spPr>
          <a:xfrm>
            <a:off x="10712631" y="2133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9D442B-2C37-A9AD-13AF-0A130D76BFDA}"/>
              </a:ext>
            </a:extLst>
          </p:cNvPr>
          <p:cNvSpPr/>
          <p:nvPr/>
        </p:nvSpPr>
        <p:spPr>
          <a:xfrm>
            <a:off x="11000631" y="2133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E8B532-D02D-EA56-F36C-550692A2A587}"/>
              </a:ext>
            </a:extLst>
          </p:cNvPr>
          <p:cNvSpPr/>
          <p:nvPr/>
        </p:nvSpPr>
        <p:spPr>
          <a:xfrm>
            <a:off x="11288631" y="2133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426E88-D22D-9066-DFAD-D5CBBAAEDF79}"/>
              </a:ext>
            </a:extLst>
          </p:cNvPr>
          <p:cNvSpPr/>
          <p:nvPr/>
        </p:nvSpPr>
        <p:spPr>
          <a:xfrm>
            <a:off x="11576631" y="2133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164692-52A5-0EE3-DB8D-8F9E5EDFC7D1}"/>
              </a:ext>
            </a:extLst>
          </p:cNvPr>
          <p:cNvSpPr/>
          <p:nvPr/>
        </p:nvSpPr>
        <p:spPr>
          <a:xfrm>
            <a:off x="8925031" y="2997000"/>
            <a:ext cx="2880000" cy="8640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7E4C8B-7A7E-4918-C4BA-311FA1F915CA}"/>
              </a:ext>
            </a:extLst>
          </p:cNvPr>
          <p:cNvSpPr/>
          <p:nvPr/>
        </p:nvSpPr>
        <p:spPr>
          <a:xfrm>
            <a:off x="8997031" y="3069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1C0E01-8F5C-C215-AE84-61829D2FDECB}"/>
              </a:ext>
            </a:extLst>
          </p:cNvPr>
          <p:cNvSpPr/>
          <p:nvPr/>
        </p:nvSpPr>
        <p:spPr>
          <a:xfrm>
            <a:off x="9285031" y="3069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293425-6B9A-89D7-2F82-B88650606428}"/>
              </a:ext>
            </a:extLst>
          </p:cNvPr>
          <p:cNvSpPr/>
          <p:nvPr/>
        </p:nvSpPr>
        <p:spPr>
          <a:xfrm>
            <a:off x="9573031" y="3069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90E68D-32A3-4CB9-1A20-DD56FA9C8DEE}"/>
              </a:ext>
            </a:extLst>
          </p:cNvPr>
          <p:cNvSpPr/>
          <p:nvPr/>
        </p:nvSpPr>
        <p:spPr>
          <a:xfrm>
            <a:off x="9861031" y="3069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89B160-8F29-B5A4-F550-7B39F641C958}"/>
              </a:ext>
            </a:extLst>
          </p:cNvPr>
          <p:cNvSpPr/>
          <p:nvPr/>
        </p:nvSpPr>
        <p:spPr>
          <a:xfrm>
            <a:off x="10149031" y="3069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FD619E-F8FC-C794-544F-A30DF4CA824B}"/>
              </a:ext>
            </a:extLst>
          </p:cNvPr>
          <p:cNvSpPr/>
          <p:nvPr/>
        </p:nvSpPr>
        <p:spPr>
          <a:xfrm>
            <a:off x="10437031" y="3069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7E166B-FEA8-BABF-C2E5-3C3041CDB6DF}"/>
              </a:ext>
            </a:extLst>
          </p:cNvPr>
          <p:cNvSpPr/>
          <p:nvPr/>
        </p:nvSpPr>
        <p:spPr>
          <a:xfrm>
            <a:off x="10725031" y="3069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C4B3D1-ED39-1342-1916-919DE3D0B85A}"/>
              </a:ext>
            </a:extLst>
          </p:cNvPr>
          <p:cNvSpPr/>
          <p:nvPr/>
        </p:nvSpPr>
        <p:spPr>
          <a:xfrm>
            <a:off x="11013031" y="3069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1D4F3B9-2A97-285A-22C5-C67E9432CEE2}"/>
              </a:ext>
            </a:extLst>
          </p:cNvPr>
          <p:cNvSpPr/>
          <p:nvPr/>
        </p:nvSpPr>
        <p:spPr>
          <a:xfrm>
            <a:off x="11301031" y="3069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73E37D-81CE-8F48-28E4-0FBF48F8DE22}"/>
              </a:ext>
            </a:extLst>
          </p:cNvPr>
          <p:cNvSpPr/>
          <p:nvPr/>
        </p:nvSpPr>
        <p:spPr>
          <a:xfrm>
            <a:off x="11589031" y="3069000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605C4C-5750-CAF3-DEF3-58982317A603}"/>
              </a:ext>
            </a:extLst>
          </p:cNvPr>
          <p:cNvSpPr/>
          <p:nvPr/>
        </p:nvSpPr>
        <p:spPr>
          <a:xfrm>
            <a:off x="8925031" y="3920466"/>
            <a:ext cx="2880000" cy="8640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AD6884-27D4-6CA8-5F42-C59E2F4F114D}"/>
              </a:ext>
            </a:extLst>
          </p:cNvPr>
          <p:cNvSpPr/>
          <p:nvPr/>
        </p:nvSpPr>
        <p:spPr>
          <a:xfrm>
            <a:off x="8997031" y="3992466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576BFAC-8849-22BC-A6E7-FF104C80648D}"/>
              </a:ext>
            </a:extLst>
          </p:cNvPr>
          <p:cNvSpPr/>
          <p:nvPr/>
        </p:nvSpPr>
        <p:spPr>
          <a:xfrm>
            <a:off x="9285031" y="3992466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4930C9-0322-BD01-173A-348347CAFC8B}"/>
              </a:ext>
            </a:extLst>
          </p:cNvPr>
          <p:cNvSpPr/>
          <p:nvPr/>
        </p:nvSpPr>
        <p:spPr>
          <a:xfrm>
            <a:off x="9573031" y="3992466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810358-2492-FA5A-72D9-963028E49957}"/>
              </a:ext>
            </a:extLst>
          </p:cNvPr>
          <p:cNvSpPr/>
          <p:nvPr/>
        </p:nvSpPr>
        <p:spPr>
          <a:xfrm>
            <a:off x="9861031" y="3992466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7A1E6E1-80DD-863E-2BF0-74A54888BD77}"/>
              </a:ext>
            </a:extLst>
          </p:cNvPr>
          <p:cNvSpPr/>
          <p:nvPr/>
        </p:nvSpPr>
        <p:spPr>
          <a:xfrm>
            <a:off x="10149031" y="3992466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57B10D-E160-63EC-914C-83B13B73425C}"/>
              </a:ext>
            </a:extLst>
          </p:cNvPr>
          <p:cNvSpPr/>
          <p:nvPr/>
        </p:nvSpPr>
        <p:spPr>
          <a:xfrm>
            <a:off x="10437031" y="3992466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604881-6AD9-5858-8811-A3E7050FF81B}"/>
              </a:ext>
            </a:extLst>
          </p:cNvPr>
          <p:cNvSpPr/>
          <p:nvPr/>
        </p:nvSpPr>
        <p:spPr>
          <a:xfrm>
            <a:off x="10725031" y="3992466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6174A62-7811-D384-B06B-747BABA6B61E}"/>
              </a:ext>
            </a:extLst>
          </p:cNvPr>
          <p:cNvSpPr/>
          <p:nvPr/>
        </p:nvSpPr>
        <p:spPr>
          <a:xfrm>
            <a:off x="11013031" y="3992466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2EF2650-1DE7-5C5E-D8C3-ACACC2F9BB2B}"/>
              </a:ext>
            </a:extLst>
          </p:cNvPr>
          <p:cNvSpPr/>
          <p:nvPr/>
        </p:nvSpPr>
        <p:spPr>
          <a:xfrm>
            <a:off x="11301031" y="3992466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ED9D67C-BA31-403B-6CE7-64F8DF93941D}"/>
              </a:ext>
            </a:extLst>
          </p:cNvPr>
          <p:cNvSpPr/>
          <p:nvPr/>
        </p:nvSpPr>
        <p:spPr>
          <a:xfrm>
            <a:off x="11589031" y="3992466"/>
            <a:ext cx="144000" cy="719999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1CB0455-261E-0E4A-2C37-9CB9B60BE946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5 – Watch the occupancy!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41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A1CB0455-261E-0E4A-2C37-9CB9B60BE946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5 – Is the occupancy a limiting factor?</a:t>
            </a:r>
            <a:endParaRPr lang="en-BE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9BF7E7-EBED-F401-FEEC-39AD97798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984756"/>
            <a:ext cx="9169612" cy="5784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F2FDD5-7934-DBD9-B782-1F60BDDCC5A8}"/>
              </a:ext>
            </a:extLst>
          </p:cNvPr>
          <p:cNvSpPr txBox="1"/>
          <p:nvPr/>
        </p:nvSpPr>
        <p:spPr>
          <a:xfrm>
            <a:off x="565150" y="1119318"/>
            <a:ext cx="279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schemeClr val="bg1"/>
                </a:solidFill>
              </a:rPr>
              <a:t>ncu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will</a:t>
            </a:r>
            <a:r>
              <a:rPr lang="fr-BE" dirty="0">
                <a:solidFill>
                  <a:schemeClr val="bg1"/>
                </a:solidFill>
              </a:rPr>
              <a:t> tell </a:t>
            </a:r>
            <a:r>
              <a:rPr lang="fr-BE" dirty="0" err="1">
                <a:solidFill>
                  <a:schemeClr val="bg1"/>
                </a:solidFill>
              </a:rPr>
              <a:t>you</a:t>
            </a:r>
            <a:endParaRPr lang="fr-B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schemeClr val="bg1"/>
                </a:solidFill>
              </a:rPr>
              <a:t>Often</a:t>
            </a:r>
            <a:r>
              <a:rPr lang="fr-BE" dirty="0">
                <a:solidFill>
                  <a:schemeClr val="bg1"/>
                </a:solidFill>
              </a:rPr>
              <a:t> the case </a:t>
            </a:r>
            <a:r>
              <a:rPr lang="fr-BE" dirty="0" err="1">
                <a:solidFill>
                  <a:schemeClr val="bg1"/>
                </a:solidFill>
              </a:rPr>
              <a:t>that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occupancy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is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limited</a:t>
            </a:r>
            <a:r>
              <a:rPr lang="fr-BE" dirty="0">
                <a:solidFill>
                  <a:schemeClr val="bg1"/>
                </a:solidFill>
              </a:rPr>
              <a:t> </a:t>
            </a:r>
            <a:br>
              <a:rPr lang="fr-BE" dirty="0">
                <a:solidFill>
                  <a:schemeClr val="bg1"/>
                </a:solidFill>
              </a:rPr>
            </a:br>
            <a:r>
              <a:rPr lang="fr-BE" dirty="0">
                <a:solidFill>
                  <a:schemeClr val="bg1"/>
                </a:solidFill>
              </a:rPr>
              <a:t>by </a:t>
            </a:r>
            <a:r>
              <a:rPr lang="fr-BE" dirty="0" err="1">
                <a:solidFill>
                  <a:schemeClr val="bg1"/>
                </a:solidFill>
              </a:rPr>
              <a:t>registers</a:t>
            </a:r>
            <a:r>
              <a:rPr lang="fr-BE" dirty="0">
                <a:solidFill>
                  <a:schemeClr val="bg1"/>
                </a:solidFill>
              </a:rPr>
              <a:t>, but to </a:t>
            </a:r>
            <a:r>
              <a:rPr lang="fr-BE" dirty="0" err="1">
                <a:solidFill>
                  <a:schemeClr val="bg1"/>
                </a:solidFill>
              </a:rPr>
              <a:t>be</a:t>
            </a:r>
            <a:r>
              <a:rPr lang="fr-BE" dirty="0">
                <a:solidFill>
                  <a:schemeClr val="bg1"/>
                </a:solidFill>
              </a:rPr>
              <a:t> </a:t>
            </a:r>
            <a:br>
              <a:rPr lang="fr-BE" dirty="0">
                <a:solidFill>
                  <a:schemeClr val="bg1"/>
                </a:solidFill>
              </a:rPr>
            </a:br>
            <a:r>
              <a:rPr lang="fr-BE" dirty="0">
                <a:solidFill>
                  <a:schemeClr val="bg1"/>
                </a:solidFill>
              </a:rPr>
              <a:t>« on a </a:t>
            </a:r>
            <a:r>
              <a:rPr lang="fr-BE" dirty="0" err="1">
                <a:solidFill>
                  <a:schemeClr val="bg1"/>
                </a:solidFill>
              </a:rPr>
              <a:t>step</a:t>
            </a:r>
            <a:r>
              <a:rPr lang="fr-BE" dirty="0">
                <a:solidFill>
                  <a:schemeClr val="bg1"/>
                </a:solidFill>
              </a:rPr>
              <a:t> »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904AD-752C-1E8A-F606-2124D15718E8}"/>
              </a:ext>
            </a:extLst>
          </p:cNvPr>
          <p:cNvSpPr/>
          <p:nvPr/>
        </p:nvSpPr>
        <p:spPr>
          <a:xfrm>
            <a:off x="2914650" y="1957303"/>
            <a:ext cx="7010400" cy="25249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4066D81-ACC5-1996-3DE6-83CA2061FC98}"/>
              </a:ext>
            </a:extLst>
          </p:cNvPr>
          <p:cNvSpPr/>
          <p:nvPr/>
        </p:nvSpPr>
        <p:spPr>
          <a:xfrm>
            <a:off x="6400800" y="3308350"/>
            <a:ext cx="565150" cy="56515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83541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7711B-A545-2180-1B09-26E78C9B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Exercice time!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6EC71-6CD4-DEA1-FBE3-6A55064AD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725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BE" dirty="0"/>
              <a:t>Use </a:t>
            </a:r>
            <a:r>
              <a:rPr lang="fr-BE" dirty="0" err="1"/>
              <a:t>floats</a:t>
            </a:r>
            <a:endParaRPr lang="fr-BE" dirty="0"/>
          </a:p>
          <a:p>
            <a:pPr marL="514350" indent="-514350">
              <a:buFont typeface="+mj-lt"/>
              <a:buAutoNum type="arabicPeriod"/>
            </a:pPr>
            <a:r>
              <a:rPr lang="fr-BE" dirty="0"/>
              <a:t>Use a </a:t>
            </a:r>
            <a:r>
              <a:rPr lang="fr-BE" dirty="0" err="1"/>
              <a:t>reordered</a:t>
            </a:r>
            <a:r>
              <a:rPr lang="fr-BE" dirty="0"/>
              <a:t> </a:t>
            </a:r>
            <a:r>
              <a:rPr lang="fr-BE" dirty="0" err="1"/>
              <a:t>mesh</a:t>
            </a:r>
            <a:endParaRPr lang="fr-BE" dirty="0"/>
          </a:p>
          <a:p>
            <a:pPr marL="514350" indent="-514350">
              <a:buFont typeface="+mj-lt"/>
              <a:buAutoNum type="arabicPeriod"/>
            </a:pPr>
            <a:r>
              <a:rPr lang="fr-BE" dirty="0"/>
              <a:t>Transpose the memory </a:t>
            </a:r>
            <a:r>
              <a:rPr lang="fr-BE" dirty="0" err="1"/>
              <a:t>access</a:t>
            </a:r>
            <a:r>
              <a:rPr lang="fr-BE" dirty="0"/>
              <a:t> for more coalescence (at the </a:t>
            </a:r>
            <a:r>
              <a:rPr lang="fr-BE" dirty="0" err="1"/>
              <a:t>price</a:t>
            </a:r>
            <a:r>
              <a:rPr lang="fr-BE" dirty="0"/>
              <a:t> of </a:t>
            </a:r>
            <a:r>
              <a:rPr lang="fr-BE" dirty="0" err="1"/>
              <a:t>locality</a:t>
            </a:r>
            <a:r>
              <a:rPr lang="fr-BE" dirty="0"/>
              <a:t> </a:t>
            </a:r>
            <a:r>
              <a:rPr lang="fr-BE" dirty="0" err="1"/>
              <a:t>though</a:t>
            </a:r>
            <a:r>
              <a:rPr lang="fr-BE" dirty="0"/>
              <a:t>!)</a:t>
            </a:r>
          </a:p>
          <a:p>
            <a:pPr marL="514350" indent="-514350">
              <a:buFont typeface="+mj-lt"/>
              <a:buAutoNum type="arabicPeriod"/>
            </a:pPr>
            <a:r>
              <a:rPr lang="fr-BE" dirty="0"/>
              <a:t>Catch the </a:t>
            </a:r>
            <a:r>
              <a:rPr lang="fr-BE" dirty="0" err="1"/>
              <a:t>remaining</a:t>
            </a:r>
            <a:r>
              <a:rPr lang="fr-BE" dirty="0"/>
              <a:t> double </a:t>
            </a:r>
            <a:r>
              <a:rPr lang="fr-BE" dirty="0" err="1"/>
              <a:t>literals</a:t>
            </a:r>
            <a:endParaRPr lang="fr-BE" dirty="0"/>
          </a:p>
          <a:p>
            <a:pPr marL="514350" indent="-514350">
              <a:buFont typeface="+mj-lt"/>
              <a:buAutoNum type="arabicPeriod"/>
            </a:pPr>
            <a:r>
              <a:rPr lang="fr-BE" dirty="0" err="1"/>
              <a:t>Remove</a:t>
            </a:r>
            <a:r>
              <a:rPr lang="fr-BE" dirty="0"/>
              <a:t> the </a:t>
            </a:r>
            <a:r>
              <a:rPr lang="fr-BE" dirty="0" err="1"/>
              <a:t>never-accessed</a:t>
            </a:r>
            <a:r>
              <a:rPr lang="fr-BE" dirty="0"/>
              <a:t> </a:t>
            </a:r>
            <a:r>
              <a:rPr lang="fr-BE" dirty="0" err="1"/>
              <a:t>debug</a:t>
            </a:r>
            <a:r>
              <a:rPr lang="fr-BE" dirty="0"/>
              <a:t> </a:t>
            </a:r>
            <a:r>
              <a:rPr lang="fr-BE" dirty="0" err="1"/>
              <a:t>print</a:t>
            </a:r>
            <a:r>
              <a:rPr lang="fr-BE" dirty="0"/>
              <a:t> code </a:t>
            </a:r>
          </a:p>
          <a:p>
            <a:pPr marL="514350" indent="-514350">
              <a:buFont typeface="+mj-lt"/>
              <a:buAutoNum type="arabicPeriod"/>
            </a:pPr>
            <a:endParaRPr lang="fr-BE" dirty="0"/>
          </a:p>
          <a:p>
            <a:pPr marL="0" indent="0">
              <a:buNone/>
            </a:pPr>
            <a:r>
              <a:rPr lang="fr-BE" dirty="0"/>
              <a:t> File : </a:t>
            </a:r>
            <a:r>
              <a:rPr lang="fr-BE" dirty="0" err="1"/>
              <a:t>main.h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28831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A1CB0455-261E-0E4A-2C37-9CB9B60BE946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6 – Kernel fusion</a:t>
            </a:r>
            <a:endParaRPr lang="en-BE" sz="2400" b="1" dirty="0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97E0A03-B5E8-2A6F-4566-3D4FBE155E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31" r="55938" b="2331"/>
          <a:stretch/>
        </p:blipFill>
        <p:spPr>
          <a:xfrm>
            <a:off x="0" y="3656825"/>
            <a:ext cx="12192000" cy="258784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A698860-1465-7063-A259-648C3F862062}"/>
              </a:ext>
            </a:extLst>
          </p:cNvPr>
          <p:cNvSpPr txBox="1">
            <a:spLocks/>
          </p:cNvSpPr>
          <p:nvPr/>
        </p:nvSpPr>
        <p:spPr>
          <a:xfrm>
            <a:off x="660400" y="1208088"/>
            <a:ext cx="10515600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Kernels comparable in duration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Kernels </a:t>
            </a:r>
            <a:r>
              <a:rPr lang="fr-BE" dirty="0" err="1"/>
              <a:t>share</a:t>
            </a:r>
            <a:r>
              <a:rPr lang="fr-BE" dirty="0"/>
              <a:t> variables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fr-BE" dirty="0" err="1"/>
              <a:t>Makes</a:t>
            </a:r>
            <a:r>
              <a:rPr lang="fr-BE" dirty="0"/>
              <a:t> </a:t>
            </a:r>
            <a:r>
              <a:rPr lang="fr-BE" dirty="0" err="1"/>
              <a:t>sense</a:t>
            </a:r>
            <a:r>
              <a:rPr lang="fr-BE" dirty="0"/>
              <a:t> to merge the kernels to </a:t>
            </a:r>
            <a:r>
              <a:rPr lang="fr-BE" dirty="0" err="1"/>
              <a:t>avoid</a:t>
            </a:r>
            <a:r>
              <a:rPr lang="fr-BE" dirty="0"/>
              <a:t> a </a:t>
            </a:r>
            <a:r>
              <a:rPr lang="fr-BE" dirty="0" err="1"/>
              <a:t>read</a:t>
            </a:r>
            <a:r>
              <a:rPr lang="fr-BE" dirty="0"/>
              <a:t> and </a:t>
            </a:r>
            <a:r>
              <a:rPr lang="fr-BE" dirty="0" err="1"/>
              <a:t>write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global memory</a:t>
            </a:r>
          </a:p>
          <a:p>
            <a:pPr algn="l"/>
            <a:endParaRPr lang="fr-B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A45D00-5BDA-DEE8-2B5D-FF2AE1BA8E2D}"/>
              </a:ext>
            </a:extLst>
          </p:cNvPr>
          <p:cNvSpPr txBox="1"/>
          <p:nvPr/>
        </p:nvSpPr>
        <p:spPr>
          <a:xfrm>
            <a:off x="3619500" y="5875338"/>
            <a:ext cx="422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1197192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A1CB0455-261E-0E4A-2C37-9CB9B60BE946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7 – Using shared memory</a:t>
            </a:r>
            <a:endParaRPr lang="en-BE" sz="24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A698860-1465-7063-A259-648C3F862062}"/>
              </a:ext>
            </a:extLst>
          </p:cNvPr>
          <p:cNvSpPr txBox="1">
            <a:spLocks/>
          </p:cNvSpPr>
          <p:nvPr/>
        </p:nvSpPr>
        <p:spPr>
          <a:xfrm>
            <a:off x="660400" y="1208088"/>
            <a:ext cx="10515600" cy="5116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800" dirty="0"/>
              <a:t>To </a:t>
            </a:r>
            <a:r>
              <a:rPr lang="fr-BE" sz="1800" dirty="0" err="1"/>
              <a:t>share</a:t>
            </a:r>
            <a:r>
              <a:rPr lang="fr-BE" sz="1800" dirty="0"/>
              <a:t> data </a:t>
            </a:r>
            <a:r>
              <a:rPr lang="fr-BE" sz="1800" dirty="0" err="1"/>
              <a:t>among</a:t>
            </a:r>
            <a:r>
              <a:rPr lang="fr-BE" sz="1800" dirty="0"/>
              <a:t> threads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800" b="1" dirty="0"/>
              <a:t>To </a:t>
            </a:r>
            <a:r>
              <a:rPr lang="fr-BE" sz="1800" b="1" dirty="0" err="1"/>
              <a:t>manually</a:t>
            </a:r>
            <a:r>
              <a:rPr lang="fr-BE" sz="1800" b="1" dirty="0"/>
              <a:t> cache </a:t>
            </a:r>
            <a:r>
              <a:rPr lang="fr-BE" sz="1800" b="1" dirty="0" err="1"/>
              <a:t>some</a:t>
            </a:r>
            <a:r>
              <a:rPr lang="fr-BE" sz="1800" b="1" dirty="0"/>
              <a:t> </a:t>
            </a:r>
            <a:r>
              <a:rPr lang="fr-BE" sz="1800" b="1" dirty="0" err="1"/>
              <a:t>frequently</a:t>
            </a:r>
            <a:r>
              <a:rPr lang="fr-BE" sz="1800" b="1" dirty="0"/>
              <a:t> </a:t>
            </a:r>
            <a:r>
              <a:rPr lang="fr-BE" sz="1800" b="1" dirty="0" err="1"/>
              <a:t>used</a:t>
            </a:r>
            <a:r>
              <a:rPr lang="fr-BE" sz="1800" b="1" dirty="0"/>
              <a:t> data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800" dirty="0"/>
              <a:t>To </a:t>
            </a:r>
            <a:r>
              <a:rPr lang="fr-BE" sz="1800" dirty="0" err="1"/>
              <a:t>reduce</a:t>
            </a:r>
            <a:r>
              <a:rPr lang="fr-BE" sz="1800" dirty="0"/>
              <a:t> </a:t>
            </a:r>
            <a:r>
              <a:rPr lang="fr-BE" sz="1800" dirty="0" err="1"/>
              <a:t>register</a:t>
            </a:r>
            <a:r>
              <a:rPr lang="fr-BE" sz="1800" dirty="0"/>
              <a:t> pressure/ local memory usage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800" dirty="0"/>
              <a:t>To </a:t>
            </a:r>
            <a:r>
              <a:rPr lang="fr-BE" sz="1800" dirty="0" err="1"/>
              <a:t>allow</a:t>
            </a:r>
            <a:r>
              <a:rPr lang="fr-BE" sz="1800" dirty="0"/>
              <a:t> communication/ data exchange </a:t>
            </a:r>
            <a:r>
              <a:rPr lang="fr-BE" sz="1800" dirty="0" err="1"/>
              <a:t>within</a:t>
            </a:r>
            <a:r>
              <a:rPr lang="fr-BE" sz="1800" dirty="0"/>
              <a:t> a group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800" dirty="0" err="1"/>
              <a:t>Shared</a:t>
            </a:r>
            <a:r>
              <a:rPr lang="fr-BE" sz="1800" dirty="0"/>
              <a:t> memory </a:t>
            </a:r>
            <a:r>
              <a:rPr lang="fr-BE" sz="1800" dirty="0" err="1"/>
              <a:t>organzed</a:t>
            </a:r>
            <a:r>
              <a:rPr lang="fr-BE" sz="1800" dirty="0"/>
              <a:t> in « Banks »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800" dirty="0" err="1"/>
              <a:t>Simultaneous</a:t>
            </a:r>
            <a:r>
              <a:rPr lang="fr-BE" sz="1800" dirty="0"/>
              <a:t> </a:t>
            </a:r>
            <a:r>
              <a:rPr lang="fr-BE" sz="1800" dirty="0" err="1"/>
              <a:t>accesses</a:t>
            </a:r>
            <a:r>
              <a:rPr lang="fr-BE" sz="1800" dirty="0"/>
              <a:t> to the </a:t>
            </a:r>
            <a:r>
              <a:rPr lang="fr-BE" sz="1800" dirty="0" err="1"/>
              <a:t>same</a:t>
            </a:r>
            <a:r>
              <a:rPr lang="fr-BE" sz="1800" dirty="0"/>
              <a:t> </a:t>
            </a:r>
            <a:r>
              <a:rPr lang="fr-BE" sz="1800" dirty="0" err="1"/>
              <a:t>bank</a:t>
            </a:r>
            <a:r>
              <a:rPr lang="fr-BE" sz="1800" dirty="0"/>
              <a:t> are </a:t>
            </a:r>
            <a:r>
              <a:rPr lang="fr-BE" sz="1800" dirty="0" err="1"/>
              <a:t>serialized</a:t>
            </a: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800" dirty="0" err="1"/>
              <a:t>Consecutive</a:t>
            </a:r>
            <a:r>
              <a:rPr lang="fr-BE" sz="1800" dirty="0"/>
              <a:t> threads </a:t>
            </a:r>
            <a:r>
              <a:rPr lang="fr-BE" sz="1800" dirty="0" err="1"/>
              <a:t>should</a:t>
            </a:r>
            <a:r>
              <a:rPr lang="fr-BE" sz="1800" dirty="0"/>
              <a:t> </a:t>
            </a:r>
            <a:r>
              <a:rPr lang="fr-BE" sz="1800" dirty="0" err="1"/>
              <a:t>access</a:t>
            </a:r>
            <a:r>
              <a:rPr lang="fr-BE" sz="1800" dirty="0"/>
              <a:t> </a:t>
            </a:r>
            <a:r>
              <a:rPr lang="fr-BE" sz="1800" dirty="0" err="1"/>
              <a:t>consecutive</a:t>
            </a:r>
            <a:r>
              <a:rPr lang="fr-BE" sz="1800" dirty="0"/>
              <a:t> </a:t>
            </a:r>
            <a:r>
              <a:rPr lang="fr-BE" sz="1800" dirty="0" err="1"/>
              <a:t>banks</a:t>
            </a:r>
            <a:endParaRPr lang="fr-BE" sz="18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915BAAB-CC09-00CE-747E-FEDEDF846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2946" y="1763712"/>
            <a:ext cx="4563054" cy="423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46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A1CB0455-261E-0E4A-2C37-9CB9B60BE946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8 – Array of struct of arrays</a:t>
            </a:r>
            <a:endParaRPr lang="en-BE" sz="24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A698860-1465-7063-A259-648C3F862062}"/>
              </a:ext>
            </a:extLst>
          </p:cNvPr>
          <p:cNvSpPr txBox="1">
            <a:spLocks/>
          </p:cNvSpPr>
          <p:nvPr/>
        </p:nvSpPr>
        <p:spPr>
          <a:xfrm>
            <a:off x="660400" y="1208088"/>
            <a:ext cx="10515600" cy="4779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800" dirty="0" err="1"/>
              <a:t>Array</a:t>
            </a:r>
            <a:r>
              <a:rPr lang="fr-BE" sz="1800" dirty="0"/>
              <a:t> of </a:t>
            </a:r>
            <a:r>
              <a:rPr lang="fr-BE" sz="1800" dirty="0" err="1"/>
              <a:t>struct</a:t>
            </a:r>
            <a:r>
              <a:rPr lang="fr-BE" sz="1800" dirty="0"/>
              <a:t> : </a:t>
            </a:r>
            <a:r>
              <a:rPr lang="fr-BE" sz="1800" dirty="0" err="1"/>
              <a:t>perfect</a:t>
            </a:r>
            <a:r>
              <a:rPr lang="fr-BE" sz="1800" dirty="0"/>
              <a:t> </a:t>
            </a:r>
            <a:r>
              <a:rPr lang="fr-BE" sz="1800" dirty="0" err="1"/>
              <a:t>locality</a:t>
            </a:r>
            <a:r>
              <a:rPr lang="fr-BE" sz="1800" dirty="0"/>
              <a:t>, </a:t>
            </a:r>
            <a:r>
              <a:rPr lang="fr-BE" sz="1800" dirty="0" err="1"/>
              <a:t>bad</a:t>
            </a:r>
            <a:r>
              <a:rPr lang="fr-BE" sz="1800" dirty="0"/>
              <a:t> coalescence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800" dirty="0" err="1"/>
              <a:t>Struct</a:t>
            </a:r>
            <a:r>
              <a:rPr lang="fr-BE" sz="1800" dirty="0"/>
              <a:t> of </a:t>
            </a:r>
            <a:r>
              <a:rPr lang="fr-BE" sz="1800" dirty="0" err="1"/>
              <a:t>array</a:t>
            </a:r>
            <a:r>
              <a:rPr lang="fr-BE" sz="1800" dirty="0"/>
              <a:t> : good coalescence, </a:t>
            </a:r>
            <a:r>
              <a:rPr lang="fr-BE" sz="1800" dirty="0" err="1"/>
              <a:t>bad</a:t>
            </a:r>
            <a:r>
              <a:rPr lang="fr-BE" sz="1800" dirty="0"/>
              <a:t> </a:t>
            </a:r>
            <a:r>
              <a:rPr lang="fr-BE" sz="1800" dirty="0" err="1"/>
              <a:t>locality</a:t>
            </a: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800" dirty="0" err="1"/>
              <a:t>What</a:t>
            </a:r>
            <a:r>
              <a:rPr lang="fr-BE" sz="1800" dirty="0"/>
              <a:t> if </a:t>
            </a:r>
            <a:r>
              <a:rPr lang="fr-BE" sz="1800" dirty="0" err="1"/>
              <a:t>we</a:t>
            </a:r>
            <a:r>
              <a:rPr lang="fr-BE" sz="1800" dirty="0"/>
              <a:t> </a:t>
            </a:r>
            <a:r>
              <a:rPr lang="fr-BE" sz="1800" dirty="0" err="1"/>
              <a:t>could</a:t>
            </a:r>
            <a:r>
              <a:rPr lang="fr-BE" sz="1800" dirty="0"/>
              <a:t> combine </a:t>
            </a:r>
            <a:r>
              <a:rPr lang="fr-BE" sz="1800" dirty="0" err="1"/>
              <a:t>both</a:t>
            </a:r>
            <a:r>
              <a:rPr lang="fr-BE" sz="1800" dirty="0"/>
              <a:t>?</a:t>
            </a:r>
            <a:br>
              <a:rPr lang="fr-BE" sz="1800" dirty="0"/>
            </a:br>
            <a:br>
              <a:rPr lang="fr-BE" sz="1800" dirty="0"/>
            </a:br>
            <a:br>
              <a:rPr lang="fr-BE" sz="1800" dirty="0"/>
            </a:br>
            <a:br>
              <a:rPr lang="fr-BE" sz="1800" dirty="0"/>
            </a:br>
            <a:r>
              <a:rPr lang="fr-BE" sz="1800" dirty="0" err="1"/>
              <a:t>Array</a:t>
            </a:r>
            <a:r>
              <a:rPr lang="fr-BE" sz="1800" dirty="0"/>
              <a:t>-of-</a:t>
            </a:r>
            <a:r>
              <a:rPr lang="fr-BE" sz="1800" dirty="0" err="1"/>
              <a:t>struct</a:t>
            </a:r>
            <a:r>
              <a:rPr lang="fr-BE" sz="1800" dirty="0"/>
              <a:t>-of-</a:t>
            </a:r>
            <a:r>
              <a:rPr lang="fr-BE" sz="1800" dirty="0" err="1"/>
              <a:t>array</a:t>
            </a:r>
            <a:r>
              <a:rPr lang="fr-BE" sz="1800" dirty="0"/>
              <a:t> </a:t>
            </a:r>
            <a:r>
              <a:rPr lang="fr-BE" sz="1800" dirty="0" err="1"/>
              <a:t>layout</a:t>
            </a:r>
            <a:r>
              <a:rPr lang="fr-BE" sz="1800" dirty="0"/>
              <a:t> : good coalescence, </a:t>
            </a:r>
            <a:r>
              <a:rPr lang="fr-BE" sz="1800" dirty="0" err="1"/>
              <a:t>fairly</a:t>
            </a:r>
            <a:r>
              <a:rPr lang="fr-BE" sz="1800" dirty="0"/>
              <a:t> good </a:t>
            </a:r>
            <a:r>
              <a:rPr lang="fr-BE" sz="1800" dirty="0" err="1"/>
              <a:t>locality</a:t>
            </a:r>
            <a:endParaRPr lang="fr-BE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8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CDB5272-9E75-CDD6-DD8E-A79F6F188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2200" y="1586929"/>
            <a:ext cx="8229600" cy="27980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A64E154-F394-2630-422B-75C83E5DB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2200" y="3830636"/>
            <a:ext cx="8229600" cy="27980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37CD5C9-FEF1-47B3-9663-476F74D9A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2200" y="2683669"/>
            <a:ext cx="8229600" cy="27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06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E868134-80E5-C988-16D8-A7B59D49229E}"/>
              </a:ext>
            </a:extLst>
          </p:cNvPr>
          <p:cNvSpPr txBox="1"/>
          <p:nvPr/>
        </p:nvSpPr>
        <p:spPr>
          <a:xfrm>
            <a:off x="480000" y="333000"/>
            <a:ext cx="3628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What is a GPU ?</a:t>
            </a:r>
            <a:endParaRPr lang="en-BE" sz="2800" b="1" dirty="0"/>
          </a:p>
        </p:txBody>
      </p:sp>
      <p:pic>
        <p:nvPicPr>
          <p:cNvPr id="3" name="Picture 2" descr="A close-up of a computer chip&#10;&#10;Description automatically generated">
            <a:extLst>
              <a:ext uri="{FF2B5EF4-FFF2-40B4-BE49-F238E27FC236}">
                <a16:creationId xmlns:a16="http://schemas.microsoft.com/office/drawing/2014/main" id="{B06B567E-D565-91DE-8997-7269B3FC7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5" y="3626734"/>
            <a:ext cx="6578025" cy="2993516"/>
          </a:xfrm>
          <a:prstGeom prst="rect">
            <a:avLst/>
          </a:prstGeom>
        </p:spPr>
      </p:pic>
      <p:pic>
        <p:nvPicPr>
          <p:cNvPr id="17" name="Picture 16" descr="A close-up of a computer graphics card&#10;&#10;Description automatically generated">
            <a:extLst>
              <a:ext uri="{FF2B5EF4-FFF2-40B4-BE49-F238E27FC236}">
                <a16:creationId xmlns:a16="http://schemas.microsoft.com/office/drawing/2014/main" id="{07487CAD-31B6-C895-1FA4-8BBF97FBA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75" y="119309"/>
            <a:ext cx="6029325" cy="39571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D66B66B-47E0-F33F-8A3D-ABC18AD12C6A}"/>
              </a:ext>
            </a:extLst>
          </p:cNvPr>
          <p:cNvSpPr txBox="1"/>
          <p:nvPr/>
        </p:nvSpPr>
        <p:spPr>
          <a:xfrm>
            <a:off x="479999" y="1075349"/>
            <a:ext cx="450193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Some differences VS a CPU include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SIMD-like execution model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Coalescent memory access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Very high memory latency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Designed for higher arithmetic intensity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Very limited cache per thread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88039930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786883-AD3E-1888-D26A-6F97254A3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40"/>
          <a:stretch/>
        </p:blipFill>
        <p:spPr>
          <a:xfrm>
            <a:off x="1046150" y="2933701"/>
            <a:ext cx="10099700" cy="126486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1CB0455-261E-0E4A-2C37-9CB9B60BE946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9 – Free performance*?</a:t>
            </a:r>
            <a:endParaRPr lang="en-BE" sz="24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A698860-1465-7063-A259-648C3F862062}"/>
              </a:ext>
            </a:extLst>
          </p:cNvPr>
          <p:cNvSpPr txBox="1">
            <a:spLocks/>
          </p:cNvSpPr>
          <p:nvPr/>
        </p:nvSpPr>
        <p:spPr>
          <a:xfrm>
            <a:off x="660400" y="1033661"/>
            <a:ext cx="10515600" cy="1874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Consolas" panose="020B0609020204030204" pitchFamily="49" charset="0"/>
              </a:rPr>
              <a:t>--</a:t>
            </a:r>
            <a:r>
              <a:rPr lang="en-US" sz="1800" dirty="0" err="1">
                <a:latin typeface="Consolas" panose="020B0609020204030204" pitchFamily="49" charset="0"/>
              </a:rPr>
              <a:t>use_fast_math</a:t>
            </a:r>
            <a:r>
              <a:rPr lang="en-US" sz="1800" dirty="0"/>
              <a:t> : compiler flag that enables </a:t>
            </a:r>
            <a:r>
              <a:rPr lang="en-US" sz="1800" b="1" dirty="0"/>
              <a:t>unsafe</a:t>
            </a:r>
            <a:r>
              <a:rPr lang="en-US" sz="1800" dirty="0"/>
              <a:t> and less accurate but sometimes faster math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>
                <a:effectLst/>
                <a:latin typeface="Consolas" panose="020B0609020204030204" pitchFamily="49" charset="0"/>
              </a:rPr>
              <a:t>--extra-device-vectorization</a:t>
            </a:r>
            <a:endParaRPr lang="en-US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Consolas" panose="020B0609020204030204" pitchFamily="49" charset="0"/>
              </a:rPr>
              <a:t>__</a:t>
            </a:r>
            <a:r>
              <a:rPr lang="en-US" sz="1800" dirty="0" err="1">
                <a:latin typeface="Consolas" panose="020B0609020204030204" pitchFamily="49" charset="0"/>
              </a:rPr>
              <a:t>launch_bounds</a:t>
            </a:r>
            <a:r>
              <a:rPr lang="en-US" sz="1800" dirty="0">
                <a:latin typeface="Consolas" panose="020B0609020204030204" pitchFamily="49" charset="0"/>
              </a:rPr>
              <a:t>__()</a:t>
            </a:r>
            <a:r>
              <a:rPr lang="en-US" sz="1800" dirty="0"/>
              <a:t> : Tell the compiler the maximum block size at compile time. Allow optimization that can significantly improve the performance, </a:t>
            </a:r>
            <a:r>
              <a:rPr lang="en-US" sz="1800" b="1" dirty="0"/>
              <a:t>or sometimes significantly worsen the performance</a:t>
            </a:r>
            <a:r>
              <a:rPr lang="en-US" sz="1800" dirty="0"/>
              <a:t>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Usage :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5C6B1-772F-B250-2BEE-75E21AEF74A2}"/>
              </a:ext>
            </a:extLst>
          </p:cNvPr>
          <p:cNvSpPr txBox="1"/>
          <p:nvPr/>
        </p:nvSpPr>
        <p:spPr>
          <a:xfrm>
            <a:off x="660400" y="6237696"/>
            <a:ext cx="2686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*</a:t>
            </a:r>
            <a:r>
              <a:rPr lang="fr-BE" sz="1400" dirty="0" err="1"/>
              <a:t>Sometimes</a:t>
            </a:r>
            <a:endParaRPr lang="fr-BE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70021-D892-C988-2AD7-DFBE2D88AFDD}"/>
              </a:ext>
            </a:extLst>
          </p:cNvPr>
          <p:cNvSpPr txBox="1">
            <a:spLocks/>
          </p:cNvSpPr>
          <p:nvPr/>
        </p:nvSpPr>
        <p:spPr>
          <a:xfrm>
            <a:off x="1144550" y="3237746"/>
            <a:ext cx="10515600" cy="831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sz="15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launch_bounds</a:t>
            </a:r>
            <a:r>
              <a:rPr lang="en-US" sz="15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US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5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BLOCK_SIZE</a:t>
            </a:r>
            <a:r>
              <a:rPr lang="en-US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algn="l"/>
            <a:r>
              <a:rPr lang="en-US" sz="15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__global__</a:t>
            </a:r>
            <a:r>
              <a:rPr lang="en-US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5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500" b="0" dirty="0" err="1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my_kernel</a:t>
            </a:r>
            <a:r>
              <a:rPr lang="en-US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nn-NO" sz="15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float</a:t>
            </a:r>
            <a:r>
              <a:rPr lang="nn-NO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nn-NO" sz="15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a</a:t>
            </a:r>
            <a:r>
              <a:rPr lang="nn-NO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nn-NO" sz="15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float*</a:t>
            </a:r>
            <a:r>
              <a:rPr lang="nn-NO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nn-NO" sz="15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data</a:t>
            </a:r>
            <a:r>
              <a:rPr lang="nn-NO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nn-NO" sz="1500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nn-NO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nn-NO" sz="1500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nn-NO" sz="15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){...</a:t>
            </a:r>
            <a:endParaRPr lang="en-US" sz="1500" b="0" dirty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80901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A1CB0455-261E-0E4A-2C37-9CB9B60BE946}"/>
              </a:ext>
            </a:extLst>
          </p:cNvPr>
          <p:cNvSpPr txBox="1"/>
          <p:nvPr/>
        </p:nvSpPr>
        <p:spPr>
          <a:xfrm>
            <a:off x="372000" y="189000"/>
            <a:ext cx="114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All of these are just ideas, because</a:t>
            </a:r>
            <a:endParaRPr lang="en-BE" sz="2400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A698860-1465-7063-A259-648C3F862062}"/>
              </a:ext>
            </a:extLst>
          </p:cNvPr>
          <p:cNvSpPr txBox="1">
            <a:spLocks/>
          </p:cNvSpPr>
          <p:nvPr/>
        </p:nvSpPr>
        <p:spPr>
          <a:xfrm>
            <a:off x="660400" y="900310"/>
            <a:ext cx="10515600" cy="33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1"/>
                </a:solidFill>
              </a:rPr>
              <a:t>Some edged cases encountered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__</a:t>
            </a:r>
            <a:r>
              <a:rPr lang="en-US" sz="1800" dirty="0" err="1">
                <a:solidFill>
                  <a:schemeClr val="bg1"/>
                </a:solidFill>
              </a:rPr>
              <a:t>launch_bounds</a:t>
            </a:r>
            <a:r>
              <a:rPr lang="en-US" sz="1800" dirty="0">
                <a:solidFill>
                  <a:schemeClr val="bg1"/>
                </a:solidFill>
              </a:rPr>
              <a:t>__() slowing down the code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Optimizing for performance is complicated. So complicated that the compiler itself sometimes gets confused</a:t>
            </a:r>
            <a:endParaRPr lang="fr-FR" sz="1800" b="0" dirty="0">
              <a:solidFill>
                <a:srgbClr val="CCCCCC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Adding a big bloc of code made everything 1.2x faster, even when it was never accessed.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70021-D892-C988-2AD7-DFBE2D88AFDD}"/>
              </a:ext>
            </a:extLst>
          </p:cNvPr>
          <p:cNvSpPr txBox="1">
            <a:spLocks/>
          </p:cNvSpPr>
          <p:nvPr/>
        </p:nvSpPr>
        <p:spPr>
          <a:xfrm>
            <a:off x="660400" y="3022600"/>
            <a:ext cx="10515600" cy="285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3EFA07-A4C0-4D80-CA92-9CBDDF9B898C}"/>
              </a:ext>
            </a:extLst>
          </p:cNvPr>
          <p:cNvSpPr txBox="1"/>
          <p:nvPr/>
        </p:nvSpPr>
        <p:spPr>
          <a:xfrm>
            <a:off x="252400" y="4451349"/>
            <a:ext cx="1148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Conclusions 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profile, benchmark </a:t>
            </a:r>
            <a:r>
              <a:rPr lang="en-US" sz="2800" dirty="0">
                <a:solidFill>
                  <a:schemeClr val="bg1"/>
                </a:solidFill>
              </a:rPr>
              <a:t>and run your code before and you try to optimize it.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You never know.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Use the tools available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ncu</a:t>
            </a:r>
            <a:r>
              <a:rPr lang="en-US" sz="2800" dirty="0">
                <a:solidFill>
                  <a:schemeClr val="bg1"/>
                </a:solidFill>
              </a:rPr>
              <a:t> is an excellent tool that will also teach you how to do things right </a:t>
            </a:r>
            <a:endParaRPr lang="en-B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74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CD5AF4A8-3C7F-C47B-1895-FDDBC765D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869" y="3630791"/>
            <a:ext cx="1904262" cy="2827113"/>
          </a:xfrm>
          <a:prstGeom prst="rect">
            <a:avLst/>
          </a:prstGeom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8270C18D-5D65-472A-9A6A-69A53FAA7FF5}"/>
              </a:ext>
            </a:extLst>
          </p:cNvPr>
          <p:cNvSpPr/>
          <p:nvPr/>
        </p:nvSpPr>
        <p:spPr>
          <a:xfrm flipH="1" flipV="1">
            <a:off x="7010232" y="5492311"/>
            <a:ext cx="1000291" cy="530392"/>
          </a:xfrm>
          <a:custGeom>
            <a:avLst/>
            <a:gdLst>
              <a:gd name="connsiteX0" fmla="*/ 0 w 557213"/>
              <a:gd name="connsiteY0" fmla="*/ 0 h 495300"/>
              <a:gd name="connsiteX1" fmla="*/ 557213 w 557213"/>
              <a:gd name="connsiteY1" fmla="*/ 0 h 495300"/>
              <a:gd name="connsiteX2" fmla="*/ 557213 w 557213"/>
              <a:gd name="connsiteY2" fmla="*/ 495300 h 495300"/>
              <a:gd name="connsiteX3" fmla="*/ 0 w 557213"/>
              <a:gd name="connsiteY3" fmla="*/ 495300 h 495300"/>
              <a:gd name="connsiteX4" fmla="*/ 0 w 557213"/>
              <a:gd name="connsiteY4" fmla="*/ 0 h 495300"/>
              <a:gd name="connsiteX0" fmla="*/ 0 w 557213"/>
              <a:gd name="connsiteY0" fmla="*/ 0 h 495300"/>
              <a:gd name="connsiteX1" fmla="*/ 557213 w 557213"/>
              <a:gd name="connsiteY1" fmla="*/ 0 h 495300"/>
              <a:gd name="connsiteX2" fmla="*/ 0 w 557213"/>
              <a:gd name="connsiteY2" fmla="*/ 495300 h 495300"/>
              <a:gd name="connsiteX3" fmla="*/ 0 w 557213"/>
              <a:gd name="connsiteY3" fmla="*/ 0 h 495300"/>
              <a:gd name="connsiteX0" fmla="*/ 557213 w 648653"/>
              <a:gd name="connsiteY0" fmla="*/ 0 h 495300"/>
              <a:gd name="connsiteX1" fmla="*/ 0 w 648653"/>
              <a:gd name="connsiteY1" fmla="*/ 495300 h 495300"/>
              <a:gd name="connsiteX2" fmla="*/ 0 w 648653"/>
              <a:gd name="connsiteY2" fmla="*/ 0 h 495300"/>
              <a:gd name="connsiteX3" fmla="*/ 648653 w 648653"/>
              <a:gd name="connsiteY3" fmla="*/ 91440 h 495300"/>
              <a:gd name="connsiteX0" fmla="*/ 557213 w 557213"/>
              <a:gd name="connsiteY0" fmla="*/ 0 h 495300"/>
              <a:gd name="connsiteX1" fmla="*/ 0 w 557213"/>
              <a:gd name="connsiteY1" fmla="*/ 495300 h 495300"/>
              <a:gd name="connsiteX2" fmla="*/ 0 w 557213"/>
              <a:gd name="connsiteY2" fmla="*/ 0 h 495300"/>
              <a:gd name="connsiteX0" fmla="*/ 557213 w 557213"/>
              <a:gd name="connsiteY0" fmla="*/ 2185988 h 2185988"/>
              <a:gd name="connsiteX1" fmla="*/ 57150 w 557213"/>
              <a:gd name="connsiteY1" fmla="*/ 0 h 2185988"/>
              <a:gd name="connsiteX2" fmla="*/ 0 w 557213"/>
              <a:gd name="connsiteY2" fmla="*/ 2185988 h 2185988"/>
              <a:gd name="connsiteX0" fmla="*/ 1328738 w 1328738"/>
              <a:gd name="connsiteY0" fmla="*/ 0 h 3543300"/>
              <a:gd name="connsiteX1" fmla="*/ 57150 w 1328738"/>
              <a:gd name="connsiteY1" fmla="*/ 1357312 h 3543300"/>
              <a:gd name="connsiteX2" fmla="*/ 0 w 1328738"/>
              <a:gd name="connsiteY2" fmla="*/ 3543300 h 3543300"/>
              <a:gd name="connsiteX0" fmla="*/ 1304926 w 1304926"/>
              <a:gd name="connsiteY0" fmla="*/ 0 h 2195512"/>
              <a:gd name="connsiteX1" fmla="*/ 57150 w 1304926"/>
              <a:gd name="connsiteY1" fmla="*/ 9524 h 2195512"/>
              <a:gd name="connsiteX2" fmla="*/ 0 w 1304926"/>
              <a:gd name="connsiteY2" fmla="*/ 2195512 h 2195512"/>
              <a:gd name="connsiteX0" fmla="*/ 3981451 w 3981451"/>
              <a:gd name="connsiteY0" fmla="*/ 0 h 1404937"/>
              <a:gd name="connsiteX1" fmla="*/ 2733675 w 3981451"/>
              <a:gd name="connsiteY1" fmla="*/ 9524 h 1404937"/>
              <a:gd name="connsiteX2" fmla="*/ 0 w 3981451"/>
              <a:gd name="connsiteY2" fmla="*/ 1404937 h 1404937"/>
              <a:gd name="connsiteX0" fmla="*/ 5391151 w 5391151"/>
              <a:gd name="connsiteY0" fmla="*/ 0 h 2179637"/>
              <a:gd name="connsiteX1" fmla="*/ 4143375 w 5391151"/>
              <a:gd name="connsiteY1" fmla="*/ 9524 h 2179637"/>
              <a:gd name="connsiteX2" fmla="*/ 0 w 5391151"/>
              <a:gd name="connsiteY2" fmla="*/ 2179637 h 2179637"/>
              <a:gd name="connsiteX0" fmla="*/ 5369720 w 5369720"/>
              <a:gd name="connsiteY0" fmla="*/ 0 h 2160587"/>
              <a:gd name="connsiteX1" fmla="*/ 4121944 w 5369720"/>
              <a:gd name="connsiteY1" fmla="*/ 9524 h 2160587"/>
              <a:gd name="connsiteX2" fmla="*/ 0 w 5369720"/>
              <a:gd name="connsiteY2" fmla="*/ 2160587 h 2160587"/>
              <a:gd name="connsiteX0" fmla="*/ 3998120 w 3998120"/>
              <a:gd name="connsiteY0" fmla="*/ 0 h 3857620"/>
              <a:gd name="connsiteX1" fmla="*/ 2750344 w 3998120"/>
              <a:gd name="connsiteY1" fmla="*/ 9524 h 3857620"/>
              <a:gd name="connsiteX2" fmla="*/ 0 w 3998120"/>
              <a:gd name="connsiteY2" fmla="*/ 3857620 h 3857620"/>
              <a:gd name="connsiteX0" fmla="*/ 4029077 w 4029077"/>
              <a:gd name="connsiteY0" fmla="*/ 0 h 3888816"/>
              <a:gd name="connsiteX1" fmla="*/ 2781301 w 4029077"/>
              <a:gd name="connsiteY1" fmla="*/ 9524 h 3888816"/>
              <a:gd name="connsiteX2" fmla="*/ 0 w 4029077"/>
              <a:gd name="connsiteY2" fmla="*/ 3888816 h 3888816"/>
              <a:gd name="connsiteX0" fmla="*/ 4029077 w 4029077"/>
              <a:gd name="connsiteY0" fmla="*/ 0 h 3902186"/>
              <a:gd name="connsiteX1" fmla="*/ 2781301 w 4029077"/>
              <a:gd name="connsiteY1" fmla="*/ 9524 h 3902186"/>
              <a:gd name="connsiteX2" fmla="*/ 0 w 4029077"/>
              <a:gd name="connsiteY2" fmla="*/ 3902186 h 3902186"/>
              <a:gd name="connsiteX0" fmla="*/ 3981452 w 3981452"/>
              <a:gd name="connsiteY0" fmla="*/ 0 h 3848708"/>
              <a:gd name="connsiteX1" fmla="*/ 2733676 w 3981452"/>
              <a:gd name="connsiteY1" fmla="*/ 9524 h 3848708"/>
              <a:gd name="connsiteX2" fmla="*/ 0 w 3981452"/>
              <a:gd name="connsiteY2" fmla="*/ 3848708 h 3848708"/>
              <a:gd name="connsiteX0" fmla="*/ 3990977 w 3990977"/>
              <a:gd name="connsiteY0" fmla="*/ 0 h 3866534"/>
              <a:gd name="connsiteX1" fmla="*/ 2743201 w 3990977"/>
              <a:gd name="connsiteY1" fmla="*/ 9524 h 3866534"/>
              <a:gd name="connsiteX2" fmla="*/ 0 w 3990977"/>
              <a:gd name="connsiteY2" fmla="*/ 3866534 h 386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90977" h="3866534">
                <a:moveTo>
                  <a:pt x="3990977" y="0"/>
                </a:moveTo>
                <a:lnTo>
                  <a:pt x="2743201" y="9524"/>
                </a:lnTo>
                <a:lnTo>
                  <a:pt x="0" y="3866534"/>
                </a:lnTo>
              </a:path>
            </a:pathLst>
          </a:custGeom>
          <a:noFill/>
          <a:ln w="254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AAC1A9-633C-FF57-AB8F-2C3B977857CD}"/>
              </a:ext>
            </a:extLst>
          </p:cNvPr>
          <p:cNvSpPr/>
          <p:nvPr/>
        </p:nvSpPr>
        <p:spPr>
          <a:xfrm>
            <a:off x="6560983" y="5887978"/>
            <a:ext cx="449250" cy="269450"/>
          </a:xfrm>
          <a:prstGeom prst="rect">
            <a:avLst/>
          </a:prstGeom>
          <a:solidFill>
            <a:schemeClr val="bg1">
              <a:alpha val="89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7489F9-D407-06D0-9236-77997FD214C5}"/>
              </a:ext>
            </a:extLst>
          </p:cNvPr>
          <p:cNvSpPr txBox="1"/>
          <p:nvPr/>
        </p:nvSpPr>
        <p:spPr>
          <a:xfrm>
            <a:off x="5243550" y="6457905"/>
            <a:ext cx="1766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500" dirty="0" err="1"/>
              <a:t>Simplified</a:t>
            </a:r>
            <a:r>
              <a:rPr lang="fr-BE" sz="1500" dirty="0"/>
              <a:t> GPU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AA8D3F-2964-3F7B-3A79-836B4DD28AF1}"/>
              </a:ext>
            </a:extLst>
          </p:cNvPr>
          <p:cNvSpPr txBox="1"/>
          <p:nvPr/>
        </p:nvSpPr>
        <p:spPr>
          <a:xfrm>
            <a:off x="8900012" y="6457905"/>
            <a:ext cx="22627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500" dirty="0"/>
              <a:t>Zoom on a </a:t>
            </a:r>
            <a:r>
              <a:rPr lang="fr-BE" sz="1500" dirty="0" err="1"/>
              <a:t>compute</a:t>
            </a:r>
            <a:r>
              <a:rPr lang="fr-BE" sz="1500" dirty="0"/>
              <a:t> unit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868134-80E5-C988-16D8-A7B59D49229E}"/>
              </a:ext>
            </a:extLst>
          </p:cNvPr>
          <p:cNvSpPr txBox="1"/>
          <p:nvPr/>
        </p:nvSpPr>
        <p:spPr>
          <a:xfrm>
            <a:off x="479999" y="333000"/>
            <a:ext cx="608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What is a GPU : the execution model</a:t>
            </a:r>
            <a:endParaRPr lang="en-BE" sz="2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72A4FC-AA28-F340-C83A-6EEB2B1E260B}"/>
              </a:ext>
            </a:extLst>
          </p:cNvPr>
          <p:cNvSpPr txBox="1"/>
          <p:nvPr/>
        </p:nvSpPr>
        <p:spPr>
          <a:xfrm>
            <a:off x="479998" y="1463969"/>
            <a:ext cx="6225601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Defining characteristics: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Cores of a CU¹ are </a:t>
            </a:r>
            <a:r>
              <a:rPr lang="en-US" b="1" dirty="0"/>
              <a:t>not independent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Computations inside of a CU¹ </a:t>
            </a:r>
            <a:br>
              <a:rPr lang="en-US" dirty="0"/>
            </a:br>
            <a:r>
              <a:rPr lang="en-US" dirty="0"/>
              <a:t>is the same for all threads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No data exchange and synchronisation²</a:t>
            </a:r>
            <a:br>
              <a:rPr lang="en-US" dirty="0"/>
            </a:br>
            <a:r>
              <a:rPr lang="en-US" dirty="0"/>
              <a:t>outside of the CU. Compute units are </a:t>
            </a:r>
            <a:br>
              <a:rPr lang="en-US" dirty="0"/>
            </a:br>
            <a:r>
              <a:rPr lang="en-US" b="1" dirty="0"/>
              <a:t>completely independent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Cores in a CU want to access data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from the same “cache line” : coalescence </a:t>
            </a:r>
            <a:endParaRPr lang="en-BE" dirty="0">
              <a:solidFill>
                <a:srgbClr val="FF0000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A574822-68BF-09B5-6651-B87C28628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61323" y="2346042"/>
            <a:ext cx="3940177" cy="41118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0976BF3-06F4-A420-E82A-5BD108A50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0327" y="2440181"/>
            <a:ext cx="2895909" cy="26908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7A0C94-F298-029B-6F2F-94FA67C3DA69}"/>
              </a:ext>
            </a:extLst>
          </p:cNvPr>
          <p:cNvSpPr txBox="1"/>
          <p:nvPr/>
        </p:nvSpPr>
        <p:spPr>
          <a:xfrm>
            <a:off x="5378630" y="211929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Many</a:t>
            </a:r>
            <a:r>
              <a:rPr lang="fr-BE" dirty="0"/>
              <a:t> GPU </a:t>
            </a:r>
            <a:r>
              <a:rPr lang="fr-BE" b="1" dirty="0" err="1"/>
              <a:t>cores</a:t>
            </a:r>
            <a:endParaRPr lang="LID4096" b="1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DBDEC4E-0602-B631-68E6-5DFD3CCF89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04345" y="6229401"/>
            <a:ext cx="2314575" cy="102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425C8F-8DBC-21B0-59A7-1B43226CFE42}"/>
              </a:ext>
            </a:extLst>
          </p:cNvPr>
          <p:cNvSpPr txBox="1"/>
          <p:nvPr/>
        </p:nvSpPr>
        <p:spPr>
          <a:xfrm>
            <a:off x="2909548" y="596293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/>
              <a:t>Compute</a:t>
            </a:r>
            <a:r>
              <a:rPr lang="fr-BE" b="1" dirty="0"/>
              <a:t> Unit </a:t>
            </a:r>
            <a:r>
              <a:rPr lang="fr-BE" dirty="0"/>
              <a:t>(CU)</a:t>
            </a:r>
            <a:endParaRPr lang="LID4096" b="1" dirty="0"/>
          </a:p>
        </p:txBody>
      </p:sp>
    </p:spTree>
    <p:extLst>
      <p:ext uri="{BB962C8B-B14F-4D97-AF65-F5344CB8AC3E}">
        <p14:creationId xmlns:p14="http://schemas.microsoft.com/office/powerpoint/2010/main" val="18715352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9" grpId="0"/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CD5AF4A8-3C7F-C47B-1895-FDDBC765D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869" y="3630791"/>
            <a:ext cx="1904262" cy="2827113"/>
          </a:xfrm>
          <a:prstGeom prst="rect">
            <a:avLst/>
          </a:prstGeom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8270C18D-5D65-472A-9A6A-69A53FAA7FF5}"/>
              </a:ext>
            </a:extLst>
          </p:cNvPr>
          <p:cNvSpPr/>
          <p:nvPr/>
        </p:nvSpPr>
        <p:spPr>
          <a:xfrm flipH="1" flipV="1">
            <a:off x="7010232" y="5492311"/>
            <a:ext cx="1000291" cy="530392"/>
          </a:xfrm>
          <a:custGeom>
            <a:avLst/>
            <a:gdLst>
              <a:gd name="connsiteX0" fmla="*/ 0 w 557213"/>
              <a:gd name="connsiteY0" fmla="*/ 0 h 495300"/>
              <a:gd name="connsiteX1" fmla="*/ 557213 w 557213"/>
              <a:gd name="connsiteY1" fmla="*/ 0 h 495300"/>
              <a:gd name="connsiteX2" fmla="*/ 557213 w 557213"/>
              <a:gd name="connsiteY2" fmla="*/ 495300 h 495300"/>
              <a:gd name="connsiteX3" fmla="*/ 0 w 557213"/>
              <a:gd name="connsiteY3" fmla="*/ 495300 h 495300"/>
              <a:gd name="connsiteX4" fmla="*/ 0 w 557213"/>
              <a:gd name="connsiteY4" fmla="*/ 0 h 495300"/>
              <a:gd name="connsiteX0" fmla="*/ 0 w 557213"/>
              <a:gd name="connsiteY0" fmla="*/ 0 h 495300"/>
              <a:gd name="connsiteX1" fmla="*/ 557213 w 557213"/>
              <a:gd name="connsiteY1" fmla="*/ 0 h 495300"/>
              <a:gd name="connsiteX2" fmla="*/ 0 w 557213"/>
              <a:gd name="connsiteY2" fmla="*/ 495300 h 495300"/>
              <a:gd name="connsiteX3" fmla="*/ 0 w 557213"/>
              <a:gd name="connsiteY3" fmla="*/ 0 h 495300"/>
              <a:gd name="connsiteX0" fmla="*/ 557213 w 648653"/>
              <a:gd name="connsiteY0" fmla="*/ 0 h 495300"/>
              <a:gd name="connsiteX1" fmla="*/ 0 w 648653"/>
              <a:gd name="connsiteY1" fmla="*/ 495300 h 495300"/>
              <a:gd name="connsiteX2" fmla="*/ 0 w 648653"/>
              <a:gd name="connsiteY2" fmla="*/ 0 h 495300"/>
              <a:gd name="connsiteX3" fmla="*/ 648653 w 648653"/>
              <a:gd name="connsiteY3" fmla="*/ 91440 h 495300"/>
              <a:gd name="connsiteX0" fmla="*/ 557213 w 557213"/>
              <a:gd name="connsiteY0" fmla="*/ 0 h 495300"/>
              <a:gd name="connsiteX1" fmla="*/ 0 w 557213"/>
              <a:gd name="connsiteY1" fmla="*/ 495300 h 495300"/>
              <a:gd name="connsiteX2" fmla="*/ 0 w 557213"/>
              <a:gd name="connsiteY2" fmla="*/ 0 h 495300"/>
              <a:gd name="connsiteX0" fmla="*/ 557213 w 557213"/>
              <a:gd name="connsiteY0" fmla="*/ 2185988 h 2185988"/>
              <a:gd name="connsiteX1" fmla="*/ 57150 w 557213"/>
              <a:gd name="connsiteY1" fmla="*/ 0 h 2185988"/>
              <a:gd name="connsiteX2" fmla="*/ 0 w 557213"/>
              <a:gd name="connsiteY2" fmla="*/ 2185988 h 2185988"/>
              <a:gd name="connsiteX0" fmla="*/ 1328738 w 1328738"/>
              <a:gd name="connsiteY0" fmla="*/ 0 h 3543300"/>
              <a:gd name="connsiteX1" fmla="*/ 57150 w 1328738"/>
              <a:gd name="connsiteY1" fmla="*/ 1357312 h 3543300"/>
              <a:gd name="connsiteX2" fmla="*/ 0 w 1328738"/>
              <a:gd name="connsiteY2" fmla="*/ 3543300 h 3543300"/>
              <a:gd name="connsiteX0" fmla="*/ 1304926 w 1304926"/>
              <a:gd name="connsiteY0" fmla="*/ 0 h 2195512"/>
              <a:gd name="connsiteX1" fmla="*/ 57150 w 1304926"/>
              <a:gd name="connsiteY1" fmla="*/ 9524 h 2195512"/>
              <a:gd name="connsiteX2" fmla="*/ 0 w 1304926"/>
              <a:gd name="connsiteY2" fmla="*/ 2195512 h 2195512"/>
              <a:gd name="connsiteX0" fmla="*/ 3981451 w 3981451"/>
              <a:gd name="connsiteY0" fmla="*/ 0 h 1404937"/>
              <a:gd name="connsiteX1" fmla="*/ 2733675 w 3981451"/>
              <a:gd name="connsiteY1" fmla="*/ 9524 h 1404937"/>
              <a:gd name="connsiteX2" fmla="*/ 0 w 3981451"/>
              <a:gd name="connsiteY2" fmla="*/ 1404937 h 1404937"/>
              <a:gd name="connsiteX0" fmla="*/ 5391151 w 5391151"/>
              <a:gd name="connsiteY0" fmla="*/ 0 h 2179637"/>
              <a:gd name="connsiteX1" fmla="*/ 4143375 w 5391151"/>
              <a:gd name="connsiteY1" fmla="*/ 9524 h 2179637"/>
              <a:gd name="connsiteX2" fmla="*/ 0 w 5391151"/>
              <a:gd name="connsiteY2" fmla="*/ 2179637 h 2179637"/>
              <a:gd name="connsiteX0" fmla="*/ 5369720 w 5369720"/>
              <a:gd name="connsiteY0" fmla="*/ 0 h 2160587"/>
              <a:gd name="connsiteX1" fmla="*/ 4121944 w 5369720"/>
              <a:gd name="connsiteY1" fmla="*/ 9524 h 2160587"/>
              <a:gd name="connsiteX2" fmla="*/ 0 w 5369720"/>
              <a:gd name="connsiteY2" fmla="*/ 2160587 h 2160587"/>
              <a:gd name="connsiteX0" fmla="*/ 3998120 w 3998120"/>
              <a:gd name="connsiteY0" fmla="*/ 0 h 3857620"/>
              <a:gd name="connsiteX1" fmla="*/ 2750344 w 3998120"/>
              <a:gd name="connsiteY1" fmla="*/ 9524 h 3857620"/>
              <a:gd name="connsiteX2" fmla="*/ 0 w 3998120"/>
              <a:gd name="connsiteY2" fmla="*/ 3857620 h 3857620"/>
              <a:gd name="connsiteX0" fmla="*/ 4029077 w 4029077"/>
              <a:gd name="connsiteY0" fmla="*/ 0 h 3888816"/>
              <a:gd name="connsiteX1" fmla="*/ 2781301 w 4029077"/>
              <a:gd name="connsiteY1" fmla="*/ 9524 h 3888816"/>
              <a:gd name="connsiteX2" fmla="*/ 0 w 4029077"/>
              <a:gd name="connsiteY2" fmla="*/ 3888816 h 3888816"/>
              <a:gd name="connsiteX0" fmla="*/ 4029077 w 4029077"/>
              <a:gd name="connsiteY0" fmla="*/ 0 h 3902186"/>
              <a:gd name="connsiteX1" fmla="*/ 2781301 w 4029077"/>
              <a:gd name="connsiteY1" fmla="*/ 9524 h 3902186"/>
              <a:gd name="connsiteX2" fmla="*/ 0 w 4029077"/>
              <a:gd name="connsiteY2" fmla="*/ 3902186 h 3902186"/>
              <a:gd name="connsiteX0" fmla="*/ 3981452 w 3981452"/>
              <a:gd name="connsiteY0" fmla="*/ 0 h 3848708"/>
              <a:gd name="connsiteX1" fmla="*/ 2733676 w 3981452"/>
              <a:gd name="connsiteY1" fmla="*/ 9524 h 3848708"/>
              <a:gd name="connsiteX2" fmla="*/ 0 w 3981452"/>
              <a:gd name="connsiteY2" fmla="*/ 3848708 h 3848708"/>
              <a:gd name="connsiteX0" fmla="*/ 3990977 w 3990977"/>
              <a:gd name="connsiteY0" fmla="*/ 0 h 3866534"/>
              <a:gd name="connsiteX1" fmla="*/ 2743201 w 3990977"/>
              <a:gd name="connsiteY1" fmla="*/ 9524 h 3866534"/>
              <a:gd name="connsiteX2" fmla="*/ 0 w 3990977"/>
              <a:gd name="connsiteY2" fmla="*/ 3866534 h 386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90977" h="3866534">
                <a:moveTo>
                  <a:pt x="3990977" y="0"/>
                </a:moveTo>
                <a:lnTo>
                  <a:pt x="2743201" y="9524"/>
                </a:lnTo>
                <a:lnTo>
                  <a:pt x="0" y="3866534"/>
                </a:lnTo>
              </a:path>
            </a:pathLst>
          </a:custGeom>
          <a:noFill/>
          <a:ln w="254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AAC1A9-633C-FF57-AB8F-2C3B977857CD}"/>
              </a:ext>
            </a:extLst>
          </p:cNvPr>
          <p:cNvSpPr/>
          <p:nvPr/>
        </p:nvSpPr>
        <p:spPr>
          <a:xfrm>
            <a:off x="6560983" y="5887978"/>
            <a:ext cx="449250" cy="269450"/>
          </a:xfrm>
          <a:prstGeom prst="rect">
            <a:avLst/>
          </a:prstGeom>
          <a:solidFill>
            <a:schemeClr val="bg1">
              <a:alpha val="89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7489F9-D407-06D0-9236-77997FD214C5}"/>
              </a:ext>
            </a:extLst>
          </p:cNvPr>
          <p:cNvSpPr txBox="1"/>
          <p:nvPr/>
        </p:nvSpPr>
        <p:spPr>
          <a:xfrm>
            <a:off x="5243550" y="6457905"/>
            <a:ext cx="1766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500" dirty="0" err="1"/>
              <a:t>Simplified</a:t>
            </a:r>
            <a:r>
              <a:rPr lang="fr-BE" sz="1500" dirty="0"/>
              <a:t> GPU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AA8D3F-2964-3F7B-3A79-836B4DD28AF1}"/>
              </a:ext>
            </a:extLst>
          </p:cNvPr>
          <p:cNvSpPr txBox="1"/>
          <p:nvPr/>
        </p:nvSpPr>
        <p:spPr>
          <a:xfrm>
            <a:off x="8900012" y="6457905"/>
            <a:ext cx="22627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500" dirty="0"/>
              <a:t>Zoom on a </a:t>
            </a:r>
            <a:r>
              <a:rPr lang="fr-BE" sz="1500" dirty="0" err="1"/>
              <a:t>compute</a:t>
            </a:r>
            <a:r>
              <a:rPr lang="fr-BE" sz="1500" dirty="0"/>
              <a:t> unit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868134-80E5-C988-16D8-A7B59D49229E}"/>
              </a:ext>
            </a:extLst>
          </p:cNvPr>
          <p:cNvSpPr txBox="1"/>
          <p:nvPr/>
        </p:nvSpPr>
        <p:spPr>
          <a:xfrm>
            <a:off x="479999" y="333000"/>
            <a:ext cx="608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Nomenclature</a:t>
            </a:r>
            <a:endParaRPr lang="en-BE" sz="2800" b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A574822-68BF-09B5-6651-B87C28628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61323" y="2346042"/>
            <a:ext cx="3940177" cy="41118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0976BF3-06F4-A420-E82A-5BD108A50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0327" y="2440181"/>
            <a:ext cx="2895909" cy="26908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7A0C94-F298-029B-6F2F-94FA67C3DA69}"/>
              </a:ext>
            </a:extLst>
          </p:cNvPr>
          <p:cNvSpPr txBox="1"/>
          <p:nvPr/>
        </p:nvSpPr>
        <p:spPr>
          <a:xfrm>
            <a:off x="2631486" y="2084533"/>
            <a:ext cx="5105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u="sng" dirty="0">
                <a:solidFill>
                  <a:srgbClr val="00B050"/>
                </a:solidFill>
              </a:rPr>
              <a:t>(</a:t>
            </a:r>
            <a:r>
              <a:rPr lang="fr-BE" b="1" u="sng" dirty="0" err="1">
                <a:solidFill>
                  <a:srgbClr val="00B050"/>
                </a:solidFill>
              </a:rPr>
              <a:t>Cuda</a:t>
            </a:r>
            <a:r>
              <a:rPr lang="fr-BE" b="1" u="sng" dirty="0">
                <a:solidFill>
                  <a:srgbClr val="00B050"/>
                </a:solidFill>
              </a:rPr>
              <a:t>) </a:t>
            </a:r>
            <a:r>
              <a:rPr lang="fr-BE" b="1" u="sng" dirty="0" err="1">
                <a:solidFill>
                  <a:srgbClr val="00B050"/>
                </a:solidFill>
              </a:rPr>
              <a:t>cores</a:t>
            </a:r>
            <a:r>
              <a:rPr lang="fr-BE" b="1" dirty="0"/>
              <a:t> = </a:t>
            </a:r>
            <a:r>
              <a:rPr lang="en-US" b="1" dirty="0">
                <a:solidFill>
                  <a:srgbClr val="00B0F0"/>
                </a:solidFill>
              </a:rPr>
              <a:t>Shading Units</a:t>
            </a:r>
            <a:r>
              <a:rPr lang="en-US" b="1" dirty="0"/>
              <a:t> = </a:t>
            </a:r>
            <a:r>
              <a:rPr lang="en-US" b="1" dirty="0">
                <a:solidFill>
                  <a:srgbClr val="FF0000"/>
                </a:solidFill>
              </a:rPr>
              <a:t>Stream processors</a:t>
            </a:r>
            <a:endParaRPr lang="LID4096" b="1" dirty="0">
              <a:solidFill>
                <a:srgbClr val="FF0000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DBDEC4E-0602-B631-68E6-5DFD3CCF89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04345" y="6229401"/>
            <a:ext cx="2314575" cy="102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425C8F-8DBC-21B0-59A7-1B43226CFE42}"/>
              </a:ext>
            </a:extLst>
          </p:cNvPr>
          <p:cNvSpPr txBox="1"/>
          <p:nvPr/>
        </p:nvSpPr>
        <p:spPr>
          <a:xfrm>
            <a:off x="260646" y="5933232"/>
            <a:ext cx="5166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B050"/>
                </a:solidFill>
              </a:rPr>
              <a:t>Streaming </a:t>
            </a:r>
            <a:r>
              <a:rPr lang="fr-BE" b="1" dirty="0" err="1">
                <a:solidFill>
                  <a:srgbClr val="00B050"/>
                </a:solidFill>
              </a:rPr>
              <a:t>multiprocessor</a:t>
            </a:r>
            <a:r>
              <a:rPr lang="fr-BE" b="1" dirty="0"/>
              <a:t> = </a:t>
            </a:r>
            <a:r>
              <a:rPr lang="fr-BE" b="1" dirty="0" err="1">
                <a:solidFill>
                  <a:srgbClr val="00B0F0"/>
                </a:solidFill>
              </a:rPr>
              <a:t>Core</a:t>
            </a:r>
            <a:r>
              <a:rPr lang="fr-BE" b="1" dirty="0"/>
              <a:t> = </a:t>
            </a:r>
            <a:r>
              <a:rPr lang="fr-BE" b="1" u="sng" dirty="0" err="1">
                <a:solidFill>
                  <a:srgbClr val="FF0000"/>
                </a:solidFill>
              </a:rPr>
              <a:t>Compute</a:t>
            </a:r>
            <a:r>
              <a:rPr lang="fr-BE" b="1" u="sng" dirty="0">
                <a:solidFill>
                  <a:srgbClr val="FF0000"/>
                </a:solidFill>
              </a:rPr>
              <a:t> Unit</a:t>
            </a:r>
            <a:endParaRPr lang="LID4096" b="1" u="sng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014C83-0543-1C6F-61AB-8B9B7465C386}"/>
              </a:ext>
            </a:extLst>
          </p:cNvPr>
          <p:cNvSpPr txBox="1"/>
          <p:nvPr/>
        </p:nvSpPr>
        <p:spPr>
          <a:xfrm>
            <a:off x="657907" y="894741"/>
            <a:ext cx="5338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B050"/>
                </a:solidFill>
              </a:rPr>
              <a:t>Green = NVIDIA</a:t>
            </a:r>
            <a:r>
              <a:rPr lang="fr-BE" b="1" dirty="0"/>
              <a:t> </a:t>
            </a:r>
          </a:p>
          <a:p>
            <a:r>
              <a:rPr lang="en-US" b="1" dirty="0">
                <a:solidFill>
                  <a:srgbClr val="00B0F0"/>
                </a:solidFill>
              </a:rPr>
              <a:t>Blue = INTEL</a:t>
            </a:r>
            <a:r>
              <a:rPr lang="en-US" b="1" dirty="0"/>
              <a:t> </a:t>
            </a:r>
          </a:p>
          <a:p>
            <a:r>
              <a:rPr lang="en-US" b="1" dirty="0">
                <a:solidFill>
                  <a:srgbClr val="FF0000"/>
                </a:solidFill>
              </a:rPr>
              <a:t>Red = AMD</a:t>
            </a:r>
            <a:endParaRPr lang="LID4096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87116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8E10750-74D8-B086-C427-45F643A9A6CA}"/>
              </a:ext>
            </a:extLst>
          </p:cNvPr>
          <p:cNvSpPr txBox="1"/>
          <p:nvPr/>
        </p:nvSpPr>
        <p:spPr>
          <a:xfrm>
            <a:off x="480000" y="333000"/>
            <a:ext cx="1065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Coalescent memory access</a:t>
            </a:r>
            <a:endParaRPr lang="en-BE" sz="2800" b="1" dirty="0"/>
          </a:p>
        </p:txBody>
      </p:sp>
      <p:pic>
        <p:nvPicPr>
          <p:cNvPr id="177" name="Picture 176" descr="A screen shot of a computer&#10;&#10;Description automatically generated">
            <a:extLst>
              <a:ext uri="{FF2B5EF4-FFF2-40B4-BE49-F238E27FC236}">
                <a16:creationId xmlns:a16="http://schemas.microsoft.com/office/drawing/2014/main" id="{446E5B50-55C5-99F7-E838-4F357CFF9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2336493"/>
            <a:ext cx="7315200" cy="2005583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F89F3598-5F73-43A0-62E5-CCF101AE1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2336493"/>
            <a:ext cx="7315200" cy="416654"/>
          </a:xfrm>
          <a:prstGeom prst="rect">
            <a:avLst/>
          </a:prstGeom>
        </p:spPr>
      </p:pic>
      <p:sp>
        <p:nvSpPr>
          <p:cNvPr id="184" name="TextBox 183">
            <a:extLst>
              <a:ext uri="{FF2B5EF4-FFF2-40B4-BE49-F238E27FC236}">
                <a16:creationId xmlns:a16="http://schemas.microsoft.com/office/drawing/2014/main" id="{15F3A29C-189C-3CEF-44A8-8110B629E5C4}"/>
              </a:ext>
            </a:extLst>
          </p:cNvPr>
          <p:cNvSpPr txBox="1"/>
          <p:nvPr/>
        </p:nvSpPr>
        <p:spPr>
          <a:xfrm>
            <a:off x="480000" y="1092200"/>
            <a:ext cx="53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On the CPU :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want</a:t>
            </a:r>
            <a:r>
              <a:rPr lang="fr-BE" dirty="0"/>
              <a:t> to </a:t>
            </a:r>
            <a:r>
              <a:rPr lang="fr-BE" dirty="0" err="1"/>
              <a:t>maximize</a:t>
            </a:r>
            <a:r>
              <a:rPr lang="fr-BE" dirty="0"/>
              <a:t> </a:t>
            </a:r>
            <a:r>
              <a:rPr lang="fr-BE" dirty="0" err="1"/>
              <a:t>locality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69782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text and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51EC112-3384-76D6-6B53-2C0DD433C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2336493"/>
            <a:ext cx="7315200" cy="20096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E10750-74D8-B086-C427-45F643A9A6CA}"/>
              </a:ext>
            </a:extLst>
          </p:cNvPr>
          <p:cNvSpPr txBox="1"/>
          <p:nvPr/>
        </p:nvSpPr>
        <p:spPr>
          <a:xfrm>
            <a:off x="480000" y="333000"/>
            <a:ext cx="1065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Coalescent memory access</a:t>
            </a:r>
            <a:endParaRPr lang="en-BE" sz="2800" b="1" dirty="0"/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F89F3598-5F73-43A0-62E5-CCF101AE1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2336493"/>
            <a:ext cx="7315200" cy="416654"/>
          </a:xfrm>
          <a:prstGeom prst="rect">
            <a:avLst/>
          </a:prstGeom>
        </p:spPr>
      </p:pic>
      <p:sp>
        <p:nvSpPr>
          <p:cNvPr id="184" name="TextBox 183">
            <a:extLst>
              <a:ext uri="{FF2B5EF4-FFF2-40B4-BE49-F238E27FC236}">
                <a16:creationId xmlns:a16="http://schemas.microsoft.com/office/drawing/2014/main" id="{15F3A29C-189C-3CEF-44A8-8110B629E5C4}"/>
              </a:ext>
            </a:extLst>
          </p:cNvPr>
          <p:cNvSpPr txBox="1"/>
          <p:nvPr/>
        </p:nvSpPr>
        <p:spPr>
          <a:xfrm>
            <a:off x="480000" y="1092200"/>
            <a:ext cx="773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On the CPU :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want</a:t>
            </a:r>
            <a:r>
              <a:rPr lang="fr-BE" dirty="0"/>
              <a:t> to </a:t>
            </a:r>
            <a:r>
              <a:rPr lang="fr-BE" dirty="0" err="1"/>
              <a:t>maximize</a:t>
            </a:r>
            <a:r>
              <a:rPr lang="fr-BE" dirty="0"/>
              <a:t> </a:t>
            </a:r>
            <a:r>
              <a:rPr lang="fr-BE" dirty="0" err="1"/>
              <a:t>locality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On the GPU : data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accessed</a:t>
            </a:r>
            <a:r>
              <a:rPr lang="fr-BE" dirty="0"/>
              <a:t> </a:t>
            </a:r>
            <a:r>
              <a:rPr lang="fr-BE" dirty="0" err="1"/>
              <a:t>simultaneously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Much </a:t>
            </a:r>
            <a:r>
              <a:rPr lang="fr-BE" dirty="0" err="1"/>
              <a:t>smaller</a:t>
            </a:r>
            <a:r>
              <a:rPr lang="fr-BE" dirty="0"/>
              <a:t> cache per </a:t>
            </a:r>
            <a:r>
              <a:rPr lang="fr-BE" dirty="0" err="1"/>
              <a:t>core</a:t>
            </a:r>
            <a:r>
              <a:rPr lang="fr-BE" dirty="0"/>
              <a:t> : data </a:t>
            </a:r>
            <a:r>
              <a:rPr lang="fr-BE" dirty="0" err="1"/>
              <a:t>may</a:t>
            </a:r>
            <a:r>
              <a:rPr lang="fr-BE" dirty="0"/>
              <a:t> not fit! 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BE" dirty="0"/>
              <a:t> Excessive </a:t>
            </a:r>
            <a:r>
              <a:rPr lang="fr-BE" dirty="0" err="1"/>
              <a:t>loads</a:t>
            </a:r>
            <a:endParaRPr lang="LID4096" dirty="0"/>
          </a:p>
        </p:txBody>
      </p:sp>
      <p:pic>
        <p:nvPicPr>
          <p:cNvPr id="7" name="Picture 6" descr="A diagram of a diagram&#10;&#10;Description automatically generated">
            <a:extLst>
              <a:ext uri="{FF2B5EF4-FFF2-40B4-BE49-F238E27FC236}">
                <a16:creationId xmlns:a16="http://schemas.microsoft.com/office/drawing/2014/main" id="{ABF0621B-7DCA-450F-AA5F-C941FCE9D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4820920"/>
            <a:ext cx="7315200" cy="1889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212E9A-EE07-9CF1-E074-1B0D19851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4804471"/>
            <a:ext cx="7315200" cy="4166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E60152-6872-7D41-83A1-AB31E95E9D30}"/>
              </a:ext>
            </a:extLst>
          </p:cNvPr>
          <p:cNvSpPr txBox="1"/>
          <p:nvPr/>
        </p:nvSpPr>
        <p:spPr>
          <a:xfrm>
            <a:off x="1250109" y="6514255"/>
            <a:ext cx="13303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500" dirty="0" err="1"/>
              <a:t>compute</a:t>
            </a:r>
            <a:r>
              <a:rPr lang="fr-BE" sz="1500" dirty="0"/>
              <a:t> unit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E0EE726-901D-57E9-1AD7-E9FD013BA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175" y="3671323"/>
            <a:ext cx="2724229" cy="28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8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uiExpand="1" build="p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text and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51EC112-3384-76D6-6B53-2C0DD433C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2336493"/>
            <a:ext cx="7315200" cy="20096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E10750-74D8-B086-C427-45F643A9A6CA}"/>
              </a:ext>
            </a:extLst>
          </p:cNvPr>
          <p:cNvSpPr txBox="1"/>
          <p:nvPr/>
        </p:nvSpPr>
        <p:spPr>
          <a:xfrm>
            <a:off x="480000" y="333000"/>
            <a:ext cx="1065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Coalescent memory access</a:t>
            </a:r>
            <a:endParaRPr lang="en-BE" sz="2800" b="1" dirty="0"/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F89F3598-5F73-43A0-62E5-CCF101AE1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2336493"/>
            <a:ext cx="7315200" cy="416654"/>
          </a:xfrm>
          <a:prstGeom prst="rect">
            <a:avLst/>
          </a:prstGeom>
        </p:spPr>
      </p:pic>
      <p:sp>
        <p:nvSpPr>
          <p:cNvPr id="184" name="TextBox 183">
            <a:extLst>
              <a:ext uri="{FF2B5EF4-FFF2-40B4-BE49-F238E27FC236}">
                <a16:creationId xmlns:a16="http://schemas.microsoft.com/office/drawing/2014/main" id="{15F3A29C-189C-3CEF-44A8-8110B629E5C4}"/>
              </a:ext>
            </a:extLst>
          </p:cNvPr>
          <p:cNvSpPr txBox="1"/>
          <p:nvPr/>
        </p:nvSpPr>
        <p:spPr>
          <a:xfrm>
            <a:off x="480000" y="1092200"/>
            <a:ext cx="13121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On the CPU :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want</a:t>
            </a:r>
            <a:r>
              <a:rPr lang="fr-BE" dirty="0"/>
              <a:t> to </a:t>
            </a:r>
            <a:r>
              <a:rPr lang="fr-BE" dirty="0" err="1"/>
              <a:t>maximize</a:t>
            </a:r>
            <a:r>
              <a:rPr lang="fr-BE" dirty="0"/>
              <a:t> </a:t>
            </a:r>
            <a:r>
              <a:rPr lang="fr-BE" dirty="0" err="1"/>
              <a:t>locality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On the GPU : data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accessed</a:t>
            </a:r>
            <a:r>
              <a:rPr lang="fr-BE" dirty="0"/>
              <a:t> </a:t>
            </a:r>
            <a:r>
              <a:rPr lang="fr-BE" dirty="0" err="1"/>
              <a:t>simultaneously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Much </a:t>
            </a:r>
            <a:r>
              <a:rPr lang="fr-BE" dirty="0" err="1"/>
              <a:t>smaller</a:t>
            </a:r>
            <a:r>
              <a:rPr lang="fr-BE" dirty="0"/>
              <a:t> cache per </a:t>
            </a:r>
            <a:r>
              <a:rPr lang="fr-BE" dirty="0" err="1"/>
              <a:t>core</a:t>
            </a:r>
            <a:r>
              <a:rPr lang="fr-BE" dirty="0"/>
              <a:t> : data </a:t>
            </a:r>
            <a:r>
              <a:rPr lang="fr-BE" dirty="0" err="1"/>
              <a:t>may</a:t>
            </a:r>
            <a:r>
              <a:rPr lang="fr-BE" dirty="0"/>
              <a:t> not fit! </a:t>
            </a: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BE" dirty="0"/>
              <a:t> Excessive </a:t>
            </a:r>
            <a:r>
              <a:rPr lang="fr-BE" dirty="0" err="1"/>
              <a:t>loads</a:t>
            </a:r>
            <a:endParaRPr lang="LID4096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Optimal pattern : all </a:t>
            </a:r>
            <a:r>
              <a:rPr lang="fr-BE" dirty="0" err="1"/>
              <a:t>cores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a CU </a:t>
            </a:r>
            <a:r>
              <a:rPr lang="fr-BE" dirty="0" err="1"/>
              <a:t>read</a:t>
            </a:r>
            <a:r>
              <a:rPr lang="fr-BE" dirty="0"/>
              <a:t> </a:t>
            </a:r>
            <a:br>
              <a:rPr lang="fr-BE" dirty="0"/>
            </a:br>
            <a:r>
              <a:rPr lang="fr-BE" dirty="0" err="1"/>
              <a:t>same</a:t>
            </a:r>
            <a:r>
              <a:rPr lang="fr-BE" dirty="0"/>
              <a:t> </a:t>
            </a:r>
            <a:r>
              <a:rPr lang="fr-BE" dirty="0" err="1"/>
              <a:t>sector</a:t>
            </a:r>
            <a:r>
              <a:rPr lang="fr-BE" dirty="0"/>
              <a:t> : </a:t>
            </a:r>
            <a:r>
              <a:rPr lang="fr-BE" b="1" dirty="0"/>
              <a:t>One </a:t>
            </a:r>
            <a:r>
              <a:rPr lang="fr-BE" b="1" dirty="0" err="1"/>
              <a:t>sector</a:t>
            </a:r>
            <a:r>
              <a:rPr lang="fr-BE" b="1" dirty="0"/>
              <a:t> </a:t>
            </a:r>
            <a:r>
              <a:rPr lang="fr-BE" b="1" dirty="0" err="1"/>
              <a:t>read</a:t>
            </a:r>
            <a:r>
              <a:rPr lang="fr-BE" b="1" dirty="0"/>
              <a:t> per </a:t>
            </a:r>
            <a:r>
              <a:rPr lang="fr-BE" b="1" dirty="0" err="1"/>
              <a:t>access</a:t>
            </a:r>
            <a:endParaRPr lang="LID4096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E60152-6872-7D41-83A1-AB31E95E9D30}"/>
              </a:ext>
            </a:extLst>
          </p:cNvPr>
          <p:cNvSpPr txBox="1"/>
          <p:nvPr/>
        </p:nvSpPr>
        <p:spPr>
          <a:xfrm>
            <a:off x="1250109" y="6514255"/>
            <a:ext cx="13303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500" dirty="0" err="1"/>
              <a:t>compute</a:t>
            </a:r>
            <a:r>
              <a:rPr lang="fr-BE" sz="1500" dirty="0"/>
              <a:t> unit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E0EE726-901D-57E9-1AD7-E9FD013BA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175" y="3671323"/>
            <a:ext cx="2724229" cy="2842932"/>
          </a:xfrm>
          <a:prstGeom prst="rect">
            <a:avLst/>
          </a:prstGeom>
        </p:spPr>
      </p:pic>
      <p:pic>
        <p:nvPicPr>
          <p:cNvPr id="4" name="Picture 3" descr="A diagram of a level&#10;&#10;Description automatically generated">
            <a:extLst>
              <a:ext uri="{FF2B5EF4-FFF2-40B4-BE49-F238E27FC236}">
                <a16:creationId xmlns:a16="http://schemas.microsoft.com/office/drawing/2014/main" id="{D044F46E-3BF0-2865-1C1F-5C261B251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4808406"/>
            <a:ext cx="7315200" cy="18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8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2006</TotalTime>
  <Words>1418</Words>
  <Application>Microsoft Office PowerPoint</Application>
  <PresentationFormat>Widescreen</PresentationFormat>
  <Paragraphs>516</Paragraphs>
  <Slides>41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Consolas</vt:lpstr>
      <vt:lpstr>Times New Roman</vt:lpstr>
      <vt:lpstr>Wingdings</vt:lpstr>
      <vt:lpstr>Office Theme</vt:lpstr>
      <vt:lpstr>PowerPoint Presentation</vt:lpstr>
      <vt:lpstr>PowerPoint Presentation</vt:lpstr>
      <vt:lpstr>Plan for this session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– Double vs float : which one should you choose, and why is it float*?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Exercice time!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Miguel De Le Court</dc:creator>
  <cp:lastModifiedBy>Miguel De Le Court</cp:lastModifiedBy>
  <cp:revision>18</cp:revision>
  <dcterms:created xsi:type="dcterms:W3CDTF">2023-04-20T12:19:01Z</dcterms:created>
  <dcterms:modified xsi:type="dcterms:W3CDTF">2024-12-04T12:07:15Z</dcterms:modified>
</cp:coreProperties>
</file>