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43"/>
  </p:notesMasterIdLst>
  <p:handoutMasterIdLst>
    <p:handoutMasterId r:id="rId44"/>
  </p:handoutMasterIdLst>
  <p:sldIdLst>
    <p:sldId id="287" r:id="rId2"/>
    <p:sldId id="310" r:id="rId3"/>
    <p:sldId id="317" r:id="rId4"/>
    <p:sldId id="292" r:id="rId5"/>
    <p:sldId id="309" r:id="rId6"/>
    <p:sldId id="316" r:id="rId7"/>
    <p:sldId id="308" r:id="rId8"/>
    <p:sldId id="311" r:id="rId9"/>
    <p:sldId id="312" r:id="rId10"/>
    <p:sldId id="318" r:id="rId11"/>
    <p:sldId id="260" r:id="rId12"/>
    <p:sldId id="261" r:id="rId13"/>
    <p:sldId id="264" r:id="rId14"/>
    <p:sldId id="263" r:id="rId15"/>
    <p:sldId id="267" r:id="rId16"/>
    <p:sldId id="268" r:id="rId17"/>
    <p:sldId id="269" r:id="rId18"/>
    <p:sldId id="270" r:id="rId19"/>
    <p:sldId id="271" r:id="rId20"/>
    <p:sldId id="272" r:id="rId21"/>
    <p:sldId id="274" r:id="rId22"/>
    <p:sldId id="329" r:id="rId23"/>
    <p:sldId id="276" r:id="rId24"/>
    <p:sldId id="278" r:id="rId25"/>
    <p:sldId id="283" r:id="rId26"/>
    <p:sldId id="328" r:id="rId27"/>
    <p:sldId id="288" r:id="rId28"/>
    <p:sldId id="294" r:id="rId29"/>
    <p:sldId id="325" r:id="rId30"/>
    <p:sldId id="326" r:id="rId31"/>
    <p:sldId id="275" r:id="rId32"/>
    <p:sldId id="259" r:id="rId33"/>
    <p:sldId id="256" r:id="rId34"/>
    <p:sldId id="257" r:id="rId35"/>
    <p:sldId id="327" r:id="rId36"/>
    <p:sldId id="320" r:id="rId37"/>
    <p:sldId id="321" r:id="rId38"/>
    <p:sldId id="322" r:id="rId39"/>
    <p:sldId id="323" r:id="rId40"/>
    <p:sldId id="324" r:id="rId41"/>
    <p:sldId id="330" r:id="rId42"/>
  </p:sldIdLst>
  <p:sldSz cx="12192000" cy="6858000"/>
  <p:notesSz cx="7104063" cy="10234613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2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717"/>
    <a:srgbClr val="17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7BED6B-FA54-46D9-B57D-F8B30F95B487}" v="1" dt="2025-12-03T09:45:20.4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42" autoAdjust="0"/>
    <p:restoredTop sz="94672" autoAdjust="0"/>
  </p:normalViewPr>
  <p:slideViewPr>
    <p:cSldViewPr snapToGrid="0">
      <p:cViewPr varScale="1">
        <p:scale>
          <a:sx n="155" d="100"/>
          <a:sy n="155" d="100"/>
        </p:scale>
        <p:origin x="630" y="150"/>
      </p:cViewPr>
      <p:guideLst>
        <p:guide orient="horz" pos="3120"/>
        <p:guide pos="22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21" d="100"/>
          <a:sy n="121" d="100"/>
        </p:scale>
        <p:origin x="5022" y="66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guel De Le Court" userId="d36db037-f62a-4be1-b7dd-67e011f84700" providerId="ADAL" clId="{DEAE47D8-71D9-4661-A646-5B5F53E2DE3A}"/>
    <pc:docChg chg="modNotesMaster modHandout">
      <pc:chgData name="Miguel De Le Court" userId="d36db037-f62a-4be1-b7dd-67e011f84700" providerId="ADAL" clId="{DEAE47D8-71D9-4661-A646-5B5F53E2DE3A}" dt="2025-12-03T09:45:20.468" v="0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0CC6CE-121C-71C6-E6AF-EE568783B7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C02230-B3EE-F8D5-C047-50BF6CC278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9E32CB9-EB8D-4393-BB66-820B2EF85852}" type="datetimeFigureOut">
              <a:rPr lang="fr-BE" smtClean="0"/>
              <a:t>03-12-25</a:t>
            </a:fld>
            <a:endParaRPr lang="fr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CAD22-7731-2D88-10C2-2C49242405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918B8-173C-6EA4-FE70-7C7A724CB9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963F34B-8BD8-45D8-AED5-BC1BD071E68A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8556976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4" userDrawn="1">
          <p15:clr>
            <a:srgbClr val="F26B43"/>
          </p15:clr>
        </p15:guide>
        <p15:guide id="2" pos="2238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77EF62AC-E1A2-4493-A5E4-4FE060BF801B}" type="datetimeFigureOut">
              <a:rPr lang="fr-BE" smtClean="0"/>
              <a:t>03-12-25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8E4FA2C-9D7A-49A7-8F36-48204B0FB76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5872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224" userDrawn="1">
          <p15:clr>
            <a:srgbClr val="F26B43"/>
          </p15:clr>
        </p15:guide>
        <p15:guide id="2" pos="2238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D10F0-CA94-EC50-97C9-A2DDA3BD2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513CD-3520-41FC-6F8B-072296791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5AD21-18EB-1F11-5AC0-8ADB7A49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8778-577A-4E25-B0E0-EAF682B99A99}" type="datetimeFigureOut">
              <a:rPr lang="en-BE" smtClean="0"/>
              <a:t>12/03/2025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B0A5F-378C-AE3D-7CFB-D2AB1991C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ED3BF-D356-F900-1D47-637908D3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425439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18EB3-581D-CF4C-AFF1-BF1449DDA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2BFD87-D28F-BC5B-DD3E-15FF6167C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78F81-56E7-3462-B60D-FFB88C6A6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8778-577A-4E25-B0E0-EAF682B99A99}" type="datetimeFigureOut">
              <a:rPr lang="en-BE" smtClean="0"/>
              <a:t>12/03/2025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E28C8-CAEF-DEB7-7F0F-1CC557F30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377E7-AAA5-DA22-4CBA-65A4D3BF2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56433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2142A5-6F92-FEB2-B88F-2917BF418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A3A9FE-62DE-2B50-B96F-4516C04AC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7D3A7-6AF8-48C2-A027-C8411C381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8778-577A-4E25-B0E0-EAF682B99A99}" type="datetimeFigureOut">
              <a:rPr lang="en-BE" smtClean="0"/>
              <a:t>12/03/2025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C0F0C-CAEF-7670-F7BD-D7D685667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123C6-B2F7-F255-F273-26A9D60FF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355670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EDAFA-96BC-B725-61CF-41D324E33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318FA-F16B-99F5-44B7-2101A97D6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E0C8F-8E33-BC06-FA35-441B3B579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8778-577A-4E25-B0E0-EAF682B99A99}" type="datetimeFigureOut">
              <a:rPr lang="en-BE" smtClean="0"/>
              <a:t>12/03/2025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DDCEB-7994-411F-5BA5-6F3E1800A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46A75-5C0B-BE24-CA03-2B322B145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DD7E82-F0D4-2801-B36F-4AE1EF7305AA}"/>
              </a:ext>
            </a:extLst>
          </p:cNvPr>
          <p:cNvSpPr/>
          <p:nvPr userDrawn="1"/>
        </p:nvSpPr>
        <p:spPr>
          <a:xfrm>
            <a:off x="-4953000" y="-3581400"/>
            <a:ext cx="292100" cy="152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97F694-3656-3183-BCE2-055CB64AA827}"/>
              </a:ext>
            </a:extLst>
          </p:cNvPr>
          <p:cNvSpPr/>
          <p:nvPr userDrawn="1"/>
        </p:nvSpPr>
        <p:spPr>
          <a:xfrm>
            <a:off x="17564100" y="10325100"/>
            <a:ext cx="292100" cy="152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815081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2261A-C718-5D65-2F3B-1621734D7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30122-47D9-1E4B-73FC-A30DD63AC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75ED7-DD5F-9F01-018E-BF5BA23E1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8778-577A-4E25-B0E0-EAF682B99A99}" type="datetimeFigureOut">
              <a:rPr lang="en-BE" smtClean="0"/>
              <a:t>12/03/2025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FE2D1-612D-3672-728B-7E886DDE8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545A0-1340-EB0B-88BF-263500BC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941558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1FA47-29DB-1E48-505B-D4D0CBC8C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095B6-CAF2-6F05-1274-10721AC2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993C95-BE5B-40F6-9C00-02F1C032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EF15C-B0EB-4D75-711D-8BCB9912D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8778-577A-4E25-B0E0-EAF682B99A99}" type="datetimeFigureOut">
              <a:rPr lang="en-BE" smtClean="0"/>
              <a:t>12/03/2025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3B4FB-E8BE-CAFA-CFEF-A86AFB0B2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7B3975-E78A-4E8B-A823-1314D2749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027272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4B1AC-A441-B859-5DE0-B05A4EEC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C8E9C-4A67-023D-B930-F28380CF8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5DBB3-FB37-7593-D39C-72DFA8643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8252AB-DC64-2814-ED8E-A37BD8040F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2C7A7-D629-63C6-E31E-FCD1968141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68511F-D835-C95B-8E05-2E8720BBD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8778-577A-4E25-B0E0-EAF682B99A99}" type="datetimeFigureOut">
              <a:rPr lang="en-BE" smtClean="0"/>
              <a:t>12/03/2025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FB4413-1C79-71C1-F7B5-A1E9066C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359710-CAFA-8A52-2BF7-7B605C81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862045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DE902-9FEC-BC4B-B108-848462E5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1F36A1-CC23-5E85-D262-1892FB535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8778-577A-4E25-B0E0-EAF682B99A99}" type="datetimeFigureOut">
              <a:rPr lang="en-BE" smtClean="0"/>
              <a:t>12/03/2025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64AABA-3915-9F8E-7888-7DEB1EF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0F6F5-96A2-561C-719B-4E6CED45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635470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1BA371-F7C4-52CF-F0C0-5E43D7205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8778-577A-4E25-B0E0-EAF682B99A99}" type="datetimeFigureOut">
              <a:rPr lang="en-BE" smtClean="0"/>
              <a:t>12/03/2025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B9958-0027-32D1-527A-FBE20BF2A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ABA50-B8C1-5CD3-9B7D-BAF984FC4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241933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85995-D597-27FB-24C1-8582A7A34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B1717-6F7B-450A-0F61-787F98FC5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C1EF1-A64A-756B-5D34-8B25E8EB4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4FE8B-4559-CA43-B8A8-9E9E9445C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8778-577A-4E25-B0E0-EAF682B99A99}" type="datetimeFigureOut">
              <a:rPr lang="en-BE" smtClean="0"/>
              <a:t>12/03/2025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E5EB16-3BDD-2E4D-5E8E-1C6916B77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9226C-CAF5-9A1A-E043-93830BDA8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39615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86100-DAC9-2B00-B51B-5B1D058B6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12309E-9928-F8EE-E328-752D63840A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0ED78-0CB2-E908-0535-222ED7C5C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AABC1-AAA2-2F1E-4482-00E1C9DCD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8778-577A-4E25-B0E0-EAF682B99A99}" type="datetimeFigureOut">
              <a:rPr lang="en-BE" smtClean="0"/>
              <a:t>12/03/2025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ED94B-0EAB-2BEC-417D-79D7733DD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9683C2-EFFB-7AC5-5EE3-3A6E01BDC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174814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12730D-7BC8-0CBF-3647-B9B16BDFF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905D1-074E-8025-52EC-0971D40BB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A319B-89C1-D253-2832-90F4A2849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B8778-577A-4E25-B0E0-EAF682B99A99}" type="datetimeFigureOut">
              <a:rPr lang="en-BE" smtClean="0"/>
              <a:t>12/03/2025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6FDFB-1261-25BD-094B-F1F60ED4F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34ED7-CFCD-C19E-184D-2FE730FBF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7206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gif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486971E-BA91-339D-9F3E-2B970F80B333}"/>
              </a:ext>
            </a:extLst>
          </p:cNvPr>
          <p:cNvSpPr txBox="1"/>
          <p:nvPr/>
        </p:nvSpPr>
        <p:spPr>
          <a:xfrm>
            <a:off x="1524000" y="4229100"/>
            <a:ext cx="9144000" cy="1253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</a:rPr>
              <a:t>Miguel De Le Court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9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</a:rPr>
              <a:t>UCLouvain, IMMC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3CF5DB-2D44-3103-6FA4-D00F36610D57}"/>
              </a:ext>
            </a:extLst>
          </p:cNvPr>
          <p:cNvSpPr txBox="1"/>
          <p:nvPr/>
        </p:nvSpPr>
        <p:spPr>
          <a:xfrm>
            <a:off x="-2" y="1711950"/>
            <a:ext cx="12192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500" b="1" dirty="0">
                <a:solidFill>
                  <a:schemeClr val="bg1"/>
                </a:solidFill>
              </a:rPr>
              <a:t>GPU optimization </a:t>
            </a:r>
            <a:r>
              <a:rPr lang="en-US" sz="3600" b="1" dirty="0">
                <a:solidFill>
                  <a:schemeClr val="bg1"/>
                </a:solidFill>
              </a:rPr>
              <a:t>techniques and tools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5730F6-165C-00E4-CDBA-BBC002DC5D50}"/>
              </a:ext>
            </a:extLst>
          </p:cNvPr>
          <p:cNvSpPr txBox="1"/>
          <p:nvPr/>
        </p:nvSpPr>
        <p:spPr>
          <a:xfrm>
            <a:off x="480000" y="2664271"/>
            <a:ext cx="1123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A collection of ideas to maybe improve your GPU performance </a:t>
            </a:r>
          </a:p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*Presented data acquired over a two years period of hands-on experimentation and accumulated frustration and suffering.</a:t>
            </a:r>
            <a:endParaRPr lang="fr-BE" sz="1200" dirty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E296874-FFC9-DAA6-3A98-C1CA6F7D9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75" y="6119878"/>
            <a:ext cx="2551909" cy="588160"/>
          </a:xfrm>
          <a:prstGeom prst="rect">
            <a:avLst/>
          </a:prstGeom>
        </p:spPr>
      </p:pic>
      <p:pic>
        <p:nvPicPr>
          <p:cNvPr id="13" name="Picture 12" descr="A blue sign with black letters&#10;&#10;Description automatically generated">
            <a:extLst>
              <a:ext uri="{FF2B5EF4-FFF2-40B4-BE49-F238E27FC236}">
                <a16:creationId xmlns:a16="http://schemas.microsoft.com/office/drawing/2014/main" id="{910AE9AB-3B1F-48F3-C4DA-D876966B7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084" y="6141546"/>
            <a:ext cx="2126703" cy="56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58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00B56-8C71-9BA7-F089-AB910250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10400"/>
            <a:ext cx="10515600" cy="631825"/>
          </a:xfrm>
        </p:spPr>
        <p:txBody>
          <a:bodyPr>
            <a:normAutofit fontScale="90000"/>
          </a:bodyPr>
          <a:lstStyle/>
          <a:p>
            <a:r>
              <a:rPr lang="fr-BE" sz="2800" b="1" dirty="0">
                <a:latin typeface="+mn-lt"/>
              </a:rPr>
              <a:t>1 – Double vs </a:t>
            </a:r>
            <a:r>
              <a:rPr lang="fr-BE" sz="2800" b="1" dirty="0" err="1">
                <a:latin typeface="+mn-lt"/>
              </a:rPr>
              <a:t>float</a:t>
            </a:r>
            <a:r>
              <a:rPr lang="fr-BE" sz="2800" b="1" dirty="0">
                <a:latin typeface="+mn-lt"/>
              </a:rPr>
              <a:t> : </a:t>
            </a:r>
            <a:r>
              <a:rPr lang="fr-BE" sz="2800" b="1" dirty="0" err="1">
                <a:latin typeface="+mn-lt"/>
              </a:rPr>
              <a:t>which</a:t>
            </a:r>
            <a:r>
              <a:rPr lang="fr-BE" sz="2800" b="1" dirty="0">
                <a:latin typeface="+mn-lt"/>
              </a:rPr>
              <a:t> one </a:t>
            </a:r>
            <a:r>
              <a:rPr lang="fr-BE" sz="2800" b="1" dirty="0" err="1">
                <a:latin typeface="+mn-lt"/>
              </a:rPr>
              <a:t>should</a:t>
            </a:r>
            <a:r>
              <a:rPr lang="fr-BE" sz="2800" b="1" dirty="0">
                <a:latin typeface="+mn-lt"/>
              </a:rPr>
              <a:t> </a:t>
            </a:r>
            <a:r>
              <a:rPr lang="fr-BE" sz="2800" b="1" dirty="0" err="1">
                <a:latin typeface="+mn-lt"/>
              </a:rPr>
              <a:t>you</a:t>
            </a:r>
            <a:r>
              <a:rPr lang="fr-BE" sz="2800" b="1" dirty="0">
                <a:latin typeface="+mn-lt"/>
              </a:rPr>
              <a:t> </a:t>
            </a:r>
            <a:r>
              <a:rPr lang="fr-BE" sz="2800" b="1" dirty="0" err="1">
                <a:latin typeface="+mn-lt"/>
              </a:rPr>
              <a:t>choose</a:t>
            </a:r>
            <a:r>
              <a:rPr lang="fr-BE" sz="2800" b="1" dirty="0">
                <a:latin typeface="+mn-lt"/>
              </a:rPr>
              <a:t>, and </a:t>
            </a:r>
            <a:r>
              <a:rPr lang="fr-BE" sz="2800" b="1" dirty="0" err="1">
                <a:latin typeface="+mn-lt"/>
              </a:rPr>
              <a:t>why</a:t>
            </a:r>
            <a:r>
              <a:rPr lang="fr-BE" sz="2800" b="1" dirty="0">
                <a:latin typeface="+mn-lt"/>
              </a:rPr>
              <a:t> </a:t>
            </a:r>
            <a:r>
              <a:rPr lang="fr-BE" sz="2800" b="1" dirty="0" err="1">
                <a:latin typeface="+mn-lt"/>
              </a:rPr>
              <a:t>is</a:t>
            </a:r>
            <a:r>
              <a:rPr lang="fr-BE" sz="2800" b="1" dirty="0">
                <a:latin typeface="+mn-lt"/>
              </a:rPr>
              <a:t> </a:t>
            </a:r>
            <a:r>
              <a:rPr lang="fr-BE" sz="2800" b="1" dirty="0" err="1">
                <a:latin typeface="+mn-lt"/>
              </a:rPr>
              <a:t>it</a:t>
            </a:r>
            <a:r>
              <a:rPr lang="fr-BE" sz="2800" b="1" dirty="0">
                <a:latin typeface="+mn-lt"/>
              </a:rPr>
              <a:t> </a:t>
            </a:r>
            <a:r>
              <a:rPr lang="fr-BE" sz="2800" b="1" dirty="0" err="1">
                <a:latin typeface="+mn-lt"/>
              </a:rPr>
              <a:t>float</a:t>
            </a:r>
            <a:r>
              <a:rPr lang="fr-BE" sz="2800" b="1" dirty="0">
                <a:latin typeface="+mn-lt"/>
              </a:rPr>
              <a:t>*?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23045-E626-61A1-2DDB-58AE6D0F9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450" y="993025"/>
            <a:ext cx="3651250" cy="1377950"/>
          </a:xfrm>
        </p:spPr>
        <p:txBody>
          <a:bodyPr/>
          <a:lstStyle/>
          <a:p>
            <a:r>
              <a:rPr lang="fr-BE" dirty="0"/>
              <a:t>RTX3080:</a:t>
            </a:r>
          </a:p>
          <a:p>
            <a:pPr lvl="1"/>
            <a:r>
              <a:rPr lang="fr-BE" dirty="0" err="1"/>
              <a:t>Float</a:t>
            </a:r>
            <a:r>
              <a:rPr lang="fr-BE" dirty="0"/>
              <a:t> : 29.77 TFLOPS</a:t>
            </a:r>
          </a:p>
          <a:p>
            <a:pPr lvl="1"/>
            <a:r>
              <a:rPr lang="fr-BE" dirty="0"/>
              <a:t>Double : 0.47 TFLOPS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AD3C94-C890-8B7B-6CEF-93BE07E7BB7F}"/>
              </a:ext>
            </a:extLst>
          </p:cNvPr>
          <p:cNvSpPr txBox="1">
            <a:spLocks/>
          </p:cNvSpPr>
          <p:nvPr/>
        </p:nvSpPr>
        <p:spPr>
          <a:xfrm>
            <a:off x="7344350" y="993025"/>
            <a:ext cx="3651250" cy="137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/>
              <a:t>A100:</a:t>
            </a:r>
          </a:p>
          <a:p>
            <a:pPr lvl="1"/>
            <a:r>
              <a:rPr lang="fr-BE" dirty="0" err="1"/>
              <a:t>Float</a:t>
            </a:r>
            <a:r>
              <a:rPr lang="fr-BE" dirty="0"/>
              <a:t> : </a:t>
            </a:r>
            <a:r>
              <a:rPr lang="en-US" dirty="0"/>
              <a:t>19.49 TFLOPS</a:t>
            </a:r>
            <a:endParaRPr lang="fr-BE" dirty="0"/>
          </a:p>
          <a:p>
            <a:pPr lvl="1"/>
            <a:r>
              <a:rPr lang="fr-BE" dirty="0"/>
              <a:t>Double : </a:t>
            </a:r>
            <a:r>
              <a:rPr lang="en-US" dirty="0"/>
              <a:t>9.746 TFLOPS </a:t>
            </a:r>
            <a:endParaRPr lang="fr-BE" dirty="0"/>
          </a:p>
        </p:txBody>
      </p:sp>
      <p:pic>
        <p:nvPicPr>
          <p:cNvPr id="6" name="Picture 5" descr="A rainbow colored background&#10;&#10;Description automatically generated">
            <a:extLst>
              <a:ext uri="{FF2B5EF4-FFF2-40B4-BE49-F238E27FC236}">
                <a16:creationId xmlns:a16="http://schemas.microsoft.com/office/drawing/2014/main" id="{547B9DD5-1BB0-835C-83B7-CBE9140CB4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t="555" r="825" b="509"/>
          <a:stretch/>
        </p:blipFill>
        <p:spPr>
          <a:xfrm>
            <a:off x="483228" y="2748090"/>
            <a:ext cx="3659311" cy="3657600"/>
          </a:xfrm>
          <a:prstGeom prst="rect">
            <a:avLst/>
          </a:prstGeom>
        </p:spPr>
      </p:pic>
      <p:pic>
        <p:nvPicPr>
          <p:cNvPr id="8" name="Picture 7" descr="A rainbow in a blue background&#10;&#10;Description automatically generated">
            <a:extLst>
              <a:ext uri="{FF2B5EF4-FFF2-40B4-BE49-F238E27FC236}">
                <a16:creationId xmlns:a16="http://schemas.microsoft.com/office/drawing/2014/main" id="{6704880D-1C1D-7616-03AB-5F07343C2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t="1158" r="904" b="695"/>
          <a:stretch/>
        </p:blipFill>
        <p:spPr>
          <a:xfrm>
            <a:off x="8049462" y="2748090"/>
            <a:ext cx="3663639" cy="3657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DE774D-A8A3-6373-2DB2-E1609930ED47}"/>
              </a:ext>
            </a:extLst>
          </p:cNvPr>
          <p:cNvSpPr txBox="1"/>
          <p:nvPr/>
        </p:nvSpPr>
        <p:spPr>
          <a:xfrm>
            <a:off x="4197350" y="603635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Double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B32B97-3D5F-2CCD-7843-93615BECD3C3}"/>
              </a:ext>
            </a:extLst>
          </p:cNvPr>
          <p:cNvSpPr txBox="1"/>
          <p:nvPr/>
        </p:nvSpPr>
        <p:spPr>
          <a:xfrm>
            <a:off x="6216650" y="6036358"/>
            <a:ext cx="178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dirty="0" err="1"/>
              <a:t>Float</a:t>
            </a:r>
            <a:endParaRPr lang="fr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E304D3-1C5A-1047-5460-683027DE8A72}"/>
              </a:ext>
            </a:extLst>
          </p:cNvPr>
          <p:cNvSpPr txBox="1"/>
          <p:nvPr/>
        </p:nvSpPr>
        <p:spPr>
          <a:xfrm>
            <a:off x="4708525" y="3796692"/>
            <a:ext cx="2774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/>
              <a:t>If </a:t>
            </a:r>
            <a:r>
              <a:rPr lang="fr-BE" sz="2400" b="1" dirty="0" err="1"/>
              <a:t>you</a:t>
            </a:r>
            <a:r>
              <a:rPr lang="fr-BE" sz="2400" b="1" dirty="0"/>
              <a:t> can, use </a:t>
            </a:r>
            <a:r>
              <a:rPr lang="fr-BE" sz="2400" b="1" dirty="0" err="1"/>
              <a:t>floats</a:t>
            </a:r>
            <a:endParaRPr lang="fr-BE" sz="2400" b="1" dirty="0"/>
          </a:p>
        </p:txBody>
      </p:sp>
    </p:spTree>
    <p:extLst>
      <p:ext uri="{BB962C8B-B14F-4D97-AF65-F5344CB8AC3E}">
        <p14:creationId xmlns:p14="http://schemas.microsoft.com/office/powerpoint/2010/main" val="182961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070D7A-2E6B-3661-0677-E1FD08543D0A}"/>
              </a:ext>
            </a:extLst>
          </p:cNvPr>
          <p:cNvSpPr txBox="1"/>
          <p:nvPr/>
        </p:nvSpPr>
        <p:spPr>
          <a:xfrm>
            <a:off x="1056000" y="913578"/>
            <a:ext cx="763200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7BD88F"/>
                </a:solidFill>
                <a:latin typeface="Consolas" panose="020B0609020204030204" pitchFamily="49" charset="0"/>
              </a:rPr>
              <a:t>dudt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i="1" dirty="0">
                <a:solidFill>
                  <a:srgbClr val="FD9353"/>
                </a:solidFill>
                <a:latin typeface="Consolas" panose="020B0609020204030204" pitchFamily="49" charset="0"/>
              </a:rPr>
              <a:t>fu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endParaRPr lang="en-US" dirty="0"/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nn-NO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nn-NO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nn-NO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nn-NO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i </a:t>
            </a:r>
            <a:r>
              <a:rPr lang="nn-NO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nn-NO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nn-NO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nn-NO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nn-NO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i </a:t>
            </a:r>
            <a:r>
              <a:rPr lang="nn-NO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nn-NO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</a:t>
            </a:r>
            <a:r>
              <a:rPr lang="nn-NO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nn-NO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i</a:t>
            </a:r>
            <a:r>
              <a:rPr lang="nn-NO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nn-NO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        // loading data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	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local_u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F7F1FF"/>
                </a:solidFill>
                <a:latin typeface="Consolas" panose="020B0609020204030204" pitchFamily="49" charset="0"/>
              </a:rPr>
              <a:t>	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local_u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];</a:t>
            </a: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        // some heavy computation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endParaRPr lang="en-US" sz="1600" dirty="0">
              <a:solidFill>
                <a:srgbClr val="F7F1FF"/>
              </a:solidFill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        // writing back the result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fu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local_fu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ED796F-9620-6561-75B2-9623867E2EA7}"/>
              </a:ext>
            </a:extLst>
          </p:cNvPr>
          <p:cNvSpPr/>
          <p:nvPr/>
        </p:nvSpPr>
        <p:spPr>
          <a:xfrm>
            <a:off x="2064000" y="2997000"/>
            <a:ext cx="4032000" cy="1396401"/>
          </a:xfrm>
          <a:prstGeom prst="rect">
            <a:avLst/>
          </a:prstGeom>
          <a:ln w="444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Heavy processing</a:t>
            </a:r>
            <a:endParaRPr lang="en-BE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2A4F2CF6-FF8B-5797-5283-EE53E1989F04}"/>
              </a:ext>
            </a:extLst>
          </p:cNvPr>
          <p:cNvSpPr/>
          <p:nvPr/>
        </p:nvSpPr>
        <p:spPr>
          <a:xfrm>
            <a:off x="6744000" y="1989000"/>
            <a:ext cx="216000" cy="648000"/>
          </a:xfrm>
          <a:prstGeom prst="rightBrace">
            <a:avLst/>
          </a:prstGeom>
          <a:ln w="31750" cap="rnd"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DAF48ED3-C091-21AC-FC27-29F93088F89F}"/>
              </a:ext>
            </a:extLst>
          </p:cNvPr>
          <p:cNvSpPr/>
          <p:nvPr/>
        </p:nvSpPr>
        <p:spPr>
          <a:xfrm>
            <a:off x="6744000" y="2997000"/>
            <a:ext cx="216000" cy="1396400"/>
          </a:xfrm>
          <a:prstGeom prst="rightBrace">
            <a:avLst/>
          </a:prstGeom>
          <a:ln w="31750" cap="rnd"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F8F27A89-1493-AA6F-87FE-1D89F991672F}"/>
              </a:ext>
            </a:extLst>
          </p:cNvPr>
          <p:cNvSpPr/>
          <p:nvPr/>
        </p:nvSpPr>
        <p:spPr>
          <a:xfrm>
            <a:off x="6744000" y="4753400"/>
            <a:ext cx="216000" cy="331600"/>
          </a:xfrm>
          <a:prstGeom prst="rightBrace">
            <a:avLst/>
          </a:prstGeom>
          <a:ln w="31750" cap="rnd"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8317B-1993-218B-6460-24A59BE55378}"/>
              </a:ext>
            </a:extLst>
          </p:cNvPr>
          <p:cNvSpPr txBox="1"/>
          <p:nvPr/>
        </p:nvSpPr>
        <p:spPr>
          <a:xfrm>
            <a:off x="7176000" y="2128334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4%</a:t>
            </a:r>
            <a:endParaRPr lang="en-B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4444AE-B666-D772-EC35-FE61360C6B7E}"/>
              </a:ext>
            </a:extLst>
          </p:cNvPr>
          <p:cNvSpPr txBox="1"/>
          <p:nvPr/>
        </p:nvSpPr>
        <p:spPr>
          <a:xfrm>
            <a:off x="7166440" y="3510534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95%</a:t>
            </a:r>
            <a:endParaRPr lang="en-B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90F5E8-191A-1F1A-1CCF-F428637BF2C5}"/>
              </a:ext>
            </a:extLst>
          </p:cNvPr>
          <p:cNvSpPr txBox="1"/>
          <p:nvPr/>
        </p:nvSpPr>
        <p:spPr>
          <a:xfrm>
            <a:off x="7166440" y="4729428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1%</a:t>
            </a:r>
            <a:endParaRPr lang="en-B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81EF09-4434-17D7-5F1D-AE65EA48DAE6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Where is the bottleneck ?</a:t>
            </a:r>
            <a:endParaRPr lang="en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39333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070D7A-2E6B-3661-0677-E1FD08543D0A}"/>
              </a:ext>
            </a:extLst>
          </p:cNvPr>
          <p:cNvSpPr txBox="1"/>
          <p:nvPr/>
        </p:nvSpPr>
        <p:spPr>
          <a:xfrm>
            <a:off x="1056000" y="924023"/>
            <a:ext cx="763200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__global__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7BD88F"/>
                </a:solidFill>
                <a:latin typeface="Consolas" panose="020B0609020204030204" pitchFamily="49" charset="0"/>
              </a:rPr>
              <a:t>dudt</a:t>
            </a:r>
            <a:r>
              <a:rPr lang="en-US" sz="1600" b="0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_kernel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i="1" dirty="0">
                <a:solidFill>
                  <a:srgbClr val="FD9353"/>
                </a:solidFill>
                <a:latin typeface="Consolas" panose="020B0609020204030204" pitchFamily="49" charset="0"/>
              </a:rPr>
              <a:t>fu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threadIdx.x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blockDim.x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FC618D"/>
                </a:solidFill>
                <a:latin typeface="Consolas" panose="020B0609020204030204" pitchFamily="49" charset="0"/>
              </a:rPr>
              <a:t>   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        // loading data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	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local_u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F7F1FF"/>
                </a:solidFill>
                <a:latin typeface="Consolas" panose="020B0609020204030204" pitchFamily="49" charset="0"/>
              </a:rPr>
              <a:t>	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local_u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];</a:t>
            </a: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        // some heavy computation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endParaRPr lang="en-US" sz="1600" dirty="0">
              <a:solidFill>
                <a:srgbClr val="F7F1FF"/>
              </a:solidFill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        // writing back the result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fu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local_fu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endParaRPr lang="en-US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ED796F-9620-6561-75B2-9623867E2EA7}"/>
              </a:ext>
            </a:extLst>
          </p:cNvPr>
          <p:cNvSpPr/>
          <p:nvPr/>
        </p:nvSpPr>
        <p:spPr>
          <a:xfrm>
            <a:off x="2064000" y="2997000"/>
            <a:ext cx="4032000" cy="1396401"/>
          </a:xfrm>
          <a:prstGeom prst="rect">
            <a:avLst/>
          </a:prstGeom>
          <a:ln w="444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Heavy processing</a:t>
            </a:r>
            <a:endParaRPr lang="en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09807A-9E69-850E-1439-0F186FFADE04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Where is the bottleneck ?</a:t>
            </a:r>
            <a:endParaRPr lang="en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14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070D7A-2E6B-3661-0677-E1FD08543D0A}"/>
              </a:ext>
            </a:extLst>
          </p:cNvPr>
          <p:cNvSpPr txBox="1"/>
          <p:nvPr/>
        </p:nvSpPr>
        <p:spPr>
          <a:xfrm>
            <a:off x="1056000" y="924023"/>
            <a:ext cx="763200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__global__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7BD88F"/>
                </a:solidFill>
                <a:latin typeface="Consolas" panose="020B0609020204030204" pitchFamily="49" charset="0"/>
              </a:rPr>
              <a:t>dudt</a:t>
            </a:r>
            <a:r>
              <a:rPr lang="en-US" sz="1600" b="0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_kernel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i="1" dirty="0">
                <a:solidFill>
                  <a:srgbClr val="FD9353"/>
                </a:solidFill>
                <a:latin typeface="Consolas" panose="020B0609020204030204" pitchFamily="49" charset="0"/>
              </a:rPr>
              <a:t>fu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threadIdx.x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blockDim.x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FC618D"/>
                </a:solidFill>
                <a:latin typeface="Consolas" panose="020B0609020204030204" pitchFamily="49" charset="0"/>
              </a:rPr>
              <a:t>   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        // loading data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	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local_u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F7F1FF"/>
                </a:solidFill>
                <a:latin typeface="Consolas" panose="020B0609020204030204" pitchFamily="49" charset="0"/>
              </a:rPr>
              <a:t>	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local_u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];</a:t>
            </a: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        // some heavy computation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endParaRPr lang="en-US" sz="1600" dirty="0">
              <a:solidFill>
                <a:srgbClr val="F7F1FF"/>
              </a:solidFill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        // writing back the result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fu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local_fu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endParaRPr lang="en-US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ED796F-9620-6561-75B2-9623867E2EA7}"/>
              </a:ext>
            </a:extLst>
          </p:cNvPr>
          <p:cNvSpPr/>
          <p:nvPr/>
        </p:nvSpPr>
        <p:spPr>
          <a:xfrm>
            <a:off x="2064000" y="2997000"/>
            <a:ext cx="4032000" cy="1396401"/>
          </a:xfrm>
          <a:prstGeom prst="rect">
            <a:avLst/>
          </a:prstGeom>
          <a:ln w="444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Heavy processing</a:t>
            </a:r>
            <a:endParaRPr lang="en-BE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2A4F2CF6-FF8B-5797-5283-EE53E1989F04}"/>
              </a:ext>
            </a:extLst>
          </p:cNvPr>
          <p:cNvSpPr/>
          <p:nvPr/>
        </p:nvSpPr>
        <p:spPr>
          <a:xfrm>
            <a:off x="6744000" y="1989000"/>
            <a:ext cx="216000" cy="648000"/>
          </a:xfrm>
          <a:prstGeom prst="rightBrace">
            <a:avLst/>
          </a:prstGeom>
          <a:ln w="31750" cap="rnd"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DAF48ED3-C091-21AC-FC27-29F93088F89F}"/>
              </a:ext>
            </a:extLst>
          </p:cNvPr>
          <p:cNvSpPr/>
          <p:nvPr/>
        </p:nvSpPr>
        <p:spPr>
          <a:xfrm>
            <a:off x="6744000" y="2997000"/>
            <a:ext cx="216000" cy="1396400"/>
          </a:xfrm>
          <a:prstGeom prst="rightBrace">
            <a:avLst/>
          </a:prstGeom>
          <a:ln w="31750" cap="rnd"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F8F27A89-1493-AA6F-87FE-1D89F991672F}"/>
              </a:ext>
            </a:extLst>
          </p:cNvPr>
          <p:cNvSpPr/>
          <p:nvPr/>
        </p:nvSpPr>
        <p:spPr>
          <a:xfrm>
            <a:off x="6744000" y="4753400"/>
            <a:ext cx="216000" cy="331600"/>
          </a:xfrm>
          <a:prstGeom prst="rightBrace">
            <a:avLst/>
          </a:prstGeom>
          <a:ln w="31750" cap="rnd"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8317B-1993-218B-6460-24A59BE55378}"/>
              </a:ext>
            </a:extLst>
          </p:cNvPr>
          <p:cNvSpPr txBox="1"/>
          <p:nvPr/>
        </p:nvSpPr>
        <p:spPr>
          <a:xfrm>
            <a:off x="7176000" y="2128334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55%</a:t>
            </a:r>
            <a:endParaRPr lang="en-B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4444AE-B666-D772-EC35-FE61360C6B7E}"/>
              </a:ext>
            </a:extLst>
          </p:cNvPr>
          <p:cNvSpPr txBox="1"/>
          <p:nvPr/>
        </p:nvSpPr>
        <p:spPr>
          <a:xfrm>
            <a:off x="7166440" y="3510534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30%</a:t>
            </a:r>
            <a:endParaRPr lang="en-B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90F5E8-191A-1F1A-1CCF-F428637BF2C5}"/>
              </a:ext>
            </a:extLst>
          </p:cNvPr>
          <p:cNvSpPr txBox="1"/>
          <p:nvPr/>
        </p:nvSpPr>
        <p:spPr>
          <a:xfrm>
            <a:off x="7166440" y="4729428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15%</a:t>
            </a:r>
            <a:endParaRPr lang="en-B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D2C1B9-E48A-B0E3-2BAA-F37EBC95C739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Memory is (almost always) the bottleneck</a:t>
            </a:r>
            <a:endParaRPr lang="en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784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728A122C-261C-0359-90EF-DF25C1CAC413}"/>
              </a:ext>
            </a:extLst>
          </p:cNvPr>
          <p:cNvSpPr/>
          <p:nvPr/>
        </p:nvSpPr>
        <p:spPr>
          <a:xfrm rot="10800000">
            <a:off x="1777017" y="4926430"/>
            <a:ext cx="1441016" cy="1168107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910FC38F-5B07-95B3-A92E-F7B8E529DA78}"/>
              </a:ext>
            </a:extLst>
          </p:cNvPr>
          <p:cNvSpPr/>
          <p:nvPr/>
        </p:nvSpPr>
        <p:spPr>
          <a:xfrm rot="3714800">
            <a:off x="1258231" y="3395705"/>
            <a:ext cx="1362286" cy="1163334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8D60F3DB-E08E-AC72-B253-F3FF9C1DD78A}"/>
              </a:ext>
            </a:extLst>
          </p:cNvPr>
          <p:cNvSpPr/>
          <p:nvPr/>
        </p:nvSpPr>
        <p:spPr>
          <a:xfrm rot="11080327">
            <a:off x="2503737" y="3778035"/>
            <a:ext cx="1592826" cy="1085329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41F827F-682B-5FDC-D3C7-E0F2CC449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920" y="1986967"/>
            <a:ext cx="4325079" cy="4322032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5925E08-05A2-2FB9-04D5-5CB4D6255523}"/>
              </a:ext>
            </a:extLst>
          </p:cNvPr>
          <p:cNvSpPr/>
          <p:nvPr/>
        </p:nvSpPr>
        <p:spPr>
          <a:xfrm>
            <a:off x="1777017" y="3714966"/>
            <a:ext cx="1441016" cy="1168107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64C74-86F1-F19C-B13A-242DFB306D3E}"/>
              </a:ext>
            </a:extLst>
          </p:cNvPr>
          <p:cNvSpPr txBox="1"/>
          <p:nvPr/>
        </p:nvSpPr>
        <p:spPr>
          <a:xfrm>
            <a:off x="2305854" y="43443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42</a:t>
            </a:r>
            <a:endParaRPr lang="en-BE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531E2-8200-E75C-4D30-33705CA75B24}"/>
              </a:ext>
            </a:extLst>
          </p:cNvPr>
          <p:cNvSpPr txBox="1"/>
          <p:nvPr/>
        </p:nvSpPr>
        <p:spPr>
          <a:xfrm>
            <a:off x="3097601" y="4005770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68</a:t>
            </a:r>
            <a:endParaRPr lang="en-BE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76A6E-6C9E-0ABB-9942-73F43B165F19}"/>
              </a:ext>
            </a:extLst>
          </p:cNvPr>
          <p:cNvSpPr txBox="1"/>
          <p:nvPr/>
        </p:nvSpPr>
        <p:spPr>
          <a:xfrm>
            <a:off x="2261858" y="5171930"/>
            <a:ext cx="52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115</a:t>
            </a:r>
            <a:endParaRPr lang="en-BE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E265C0-4B4E-0333-95A6-1D14D9A6241B}"/>
              </a:ext>
            </a:extLst>
          </p:cNvPr>
          <p:cNvSpPr txBox="1"/>
          <p:nvPr/>
        </p:nvSpPr>
        <p:spPr>
          <a:xfrm>
            <a:off x="1573816" y="39242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</a:t>
            </a:r>
            <a:endParaRPr lang="en-BE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E8249A-785B-D679-AC71-DCC9449E2E58}"/>
              </a:ext>
            </a:extLst>
          </p:cNvPr>
          <p:cNvSpPr/>
          <p:nvPr/>
        </p:nvSpPr>
        <p:spPr>
          <a:xfrm>
            <a:off x="336500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FBEE76-EF5D-DFA3-0E9C-AB159FA1163F}"/>
              </a:ext>
            </a:extLst>
          </p:cNvPr>
          <p:cNvSpPr/>
          <p:nvPr/>
        </p:nvSpPr>
        <p:spPr>
          <a:xfrm>
            <a:off x="105751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2DC4B4-287A-8A4F-D373-3B7A5E3994AA}"/>
              </a:ext>
            </a:extLst>
          </p:cNvPr>
          <p:cNvSpPr/>
          <p:nvPr/>
        </p:nvSpPr>
        <p:spPr>
          <a:xfrm>
            <a:off x="177853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16E62-FFD7-750D-2797-912A7DFB85C5}"/>
              </a:ext>
            </a:extLst>
          </p:cNvPr>
          <p:cNvSpPr/>
          <p:nvPr/>
        </p:nvSpPr>
        <p:spPr>
          <a:xfrm>
            <a:off x="2499548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F25645-15CE-5DAD-DF3F-1DDD9A06C717}"/>
              </a:ext>
            </a:extLst>
          </p:cNvPr>
          <p:cNvSpPr/>
          <p:nvPr/>
        </p:nvSpPr>
        <p:spPr>
          <a:xfrm>
            <a:off x="3220564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67A54F-1D16-76CE-FDF9-DF7349F87C57}"/>
              </a:ext>
            </a:extLst>
          </p:cNvPr>
          <p:cNvSpPr/>
          <p:nvPr/>
        </p:nvSpPr>
        <p:spPr>
          <a:xfrm>
            <a:off x="3941580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A19700-32BF-556D-9AF4-2771458FEE8C}"/>
              </a:ext>
            </a:extLst>
          </p:cNvPr>
          <p:cNvSpPr/>
          <p:nvPr/>
        </p:nvSpPr>
        <p:spPr>
          <a:xfrm>
            <a:off x="466259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ABD9AC-DB33-AF6E-9BAC-18E110E8FFD2}"/>
              </a:ext>
            </a:extLst>
          </p:cNvPr>
          <p:cNvSpPr/>
          <p:nvPr/>
        </p:nvSpPr>
        <p:spPr>
          <a:xfrm>
            <a:off x="538361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9A8F61-3515-1162-C4C2-477D2DDC1A87}"/>
              </a:ext>
            </a:extLst>
          </p:cNvPr>
          <p:cNvSpPr/>
          <p:nvPr/>
        </p:nvSpPr>
        <p:spPr>
          <a:xfrm>
            <a:off x="769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28D717-D91F-A638-2650-520BB1F54ED2}"/>
              </a:ext>
            </a:extLst>
          </p:cNvPr>
          <p:cNvSpPr/>
          <p:nvPr/>
        </p:nvSpPr>
        <p:spPr>
          <a:xfrm>
            <a:off x="18492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1B5F15-F349-5CFC-873B-F0B9E1E2C3BE}"/>
              </a:ext>
            </a:extLst>
          </p:cNvPr>
          <p:cNvSpPr/>
          <p:nvPr/>
        </p:nvSpPr>
        <p:spPr>
          <a:xfrm>
            <a:off x="2716714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4B5AE6-53F3-EECC-D4B9-E9A79615CC74}"/>
              </a:ext>
            </a:extLst>
          </p:cNvPr>
          <p:cNvSpPr/>
          <p:nvPr/>
        </p:nvSpPr>
        <p:spPr>
          <a:xfrm>
            <a:off x="4441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4783D144-23E5-FD1F-FF23-575BBB4BCC1A}"/>
              </a:ext>
            </a:extLst>
          </p:cNvPr>
          <p:cNvCxnSpPr>
            <a:cxnSpLocks/>
            <a:stCxn id="4" idx="0"/>
            <a:endCxn id="29" idx="2"/>
          </p:cNvCxnSpPr>
          <p:nvPr/>
        </p:nvCxnSpPr>
        <p:spPr>
          <a:xfrm rot="16200000" flipV="1">
            <a:off x="434049" y="1651489"/>
            <a:ext cx="2434944" cy="16920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FC9134E1-7CEC-CB24-CA1A-16454ECAC087}"/>
              </a:ext>
            </a:extLst>
          </p:cNvPr>
          <p:cNvCxnSpPr>
            <a:stCxn id="4" idx="0"/>
            <a:endCxn id="30" idx="2"/>
          </p:cNvCxnSpPr>
          <p:nvPr/>
        </p:nvCxnSpPr>
        <p:spPr>
          <a:xfrm rot="16200000" flipV="1">
            <a:off x="973899" y="2191339"/>
            <a:ext cx="2434944" cy="6123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1593A6E8-D5AF-FAB0-E274-4E4F09807ED6}"/>
              </a:ext>
            </a:extLst>
          </p:cNvPr>
          <p:cNvCxnSpPr>
            <a:cxnSpLocks/>
            <a:stCxn id="4" idx="0"/>
            <a:endCxn id="31" idx="2"/>
          </p:cNvCxnSpPr>
          <p:nvPr/>
        </p:nvCxnSpPr>
        <p:spPr>
          <a:xfrm rot="5400000" flipH="1" flipV="1">
            <a:off x="1407647" y="2369900"/>
            <a:ext cx="2434944" cy="255189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8AEFF44-8367-2376-FEFB-A8968DCBAAB7}"/>
              </a:ext>
            </a:extLst>
          </p:cNvPr>
          <p:cNvCxnSpPr>
            <a:cxnSpLocks/>
            <a:stCxn id="4" idx="0"/>
            <a:endCxn id="32" idx="2"/>
          </p:cNvCxnSpPr>
          <p:nvPr/>
        </p:nvCxnSpPr>
        <p:spPr>
          <a:xfrm rot="5400000" flipH="1" flipV="1">
            <a:off x="2270048" y="1507499"/>
            <a:ext cx="2434944" cy="1979991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B659E3F9-C178-EF79-66DC-8E34C41DEAFF}"/>
              </a:ext>
            </a:extLst>
          </p:cNvPr>
          <p:cNvSpPr/>
          <p:nvPr/>
        </p:nvSpPr>
        <p:spPr>
          <a:xfrm>
            <a:off x="1776001" y="2490830"/>
            <a:ext cx="721016" cy="216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4BD064C-FC4A-14A5-C079-0F9868C28270}"/>
              </a:ext>
            </a:extLst>
          </p:cNvPr>
          <p:cNvSpPr/>
          <p:nvPr/>
        </p:nvSpPr>
        <p:spPr>
          <a:xfrm>
            <a:off x="2497017" y="2490830"/>
            <a:ext cx="721016" cy="216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70068FE-6D15-D727-9887-03D7677C4A54}"/>
              </a:ext>
            </a:extLst>
          </p:cNvPr>
          <p:cNvSpPr txBox="1"/>
          <p:nvPr/>
        </p:nvSpPr>
        <p:spPr>
          <a:xfrm>
            <a:off x="6130116" y="941189"/>
            <a:ext cx="2120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GPU MEMORY</a:t>
            </a:r>
            <a:endParaRPr lang="en-BE" sz="2400" dirty="0">
              <a:solidFill>
                <a:schemeClr val="bg1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69255D5-177C-736F-DB94-DCCB1930E47D}"/>
              </a:ext>
            </a:extLst>
          </p:cNvPr>
          <p:cNvSpPr txBox="1"/>
          <p:nvPr/>
        </p:nvSpPr>
        <p:spPr>
          <a:xfrm>
            <a:off x="3253376" y="2346947"/>
            <a:ext cx="102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Cache</a:t>
            </a:r>
            <a:endParaRPr lang="en-BE" sz="2400" dirty="0">
              <a:solidFill>
                <a:schemeClr val="bg1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880BE0F-833B-5B5B-845B-2209D26980F2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 – Importance of memory locality</a:t>
            </a:r>
            <a:endParaRPr lang="en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95101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EF25645-15CE-5DAD-DF3F-1DDD9A06C717}"/>
              </a:ext>
            </a:extLst>
          </p:cNvPr>
          <p:cNvSpPr/>
          <p:nvPr/>
        </p:nvSpPr>
        <p:spPr>
          <a:xfrm>
            <a:off x="3220564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728A122C-261C-0359-90EF-DF25C1CAC413}"/>
              </a:ext>
            </a:extLst>
          </p:cNvPr>
          <p:cNvSpPr/>
          <p:nvPr/>
        </p:nvSpPr>
        <p:spPr>
          <a:xfrm rot="10800000">
            <a:off x="1777017" y="4926430"/>
            <a:ext cx="1441016" cy="1168107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910FC38F-5B07-95B3-A92E-F7B8E529DA78}"/>
              </a:ext>
            </a:extLst>
          </p:cNvPr>
          <p:cNvSpPr/>
          <p:nvPr/>
        </p:nvSpPr>
        <p:spPr>
          <a:xfrm rot="3714800">
            <a:off x="1258231" y="3395705"/>
            <a:ext cx="1362286" cy="1163334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8D60F3DB-E08E-AC72-B253-F3FF9C1DD78A}"/>
              </a:ext>
            </a:extLst>
          </p:cNvPr>
          <p:cNvSpPr/>
          <p:nvPr/>
        </p:nvSpPr>
        <p:spPr>
          <a:xfrm rot="11080327">
            <a:off x="2503737" y="3778035"/>
            <a:ext cx="1592826" cy="1085329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41F827F-682B-5FDC-D3C7-E0F2CC449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920" y="1986967"/>
            <a:ext cx="4325079" cy="4322032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5925E08-05A2-2FB9-04D5-5CB4D6255523}"/>
              </a:ext>
            </a:extLst>
          </p:cNvPr>
          <p:cNvSpPr/>
          <p:nvPr/>
        </p:nvSpPr>
        <p:spPr>
          <a:xfrm>
            <a:off x="1777017" y="3714966"/>
            <a:ext cx="1441016" cy="1168107"/>
          </a:xfrm>
          <a:prstGeom prst="triangle">
            <a:avLst/>
          </a:prstGeom>
          <a:solidFill>
            <a:schemeClr val="accent2"/>
          </a:solidFill>
          <a:ln w="19050"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64C74-86F1-F19C-B13A-242DFB306D3E}"/>
              </a:ext>
            </a:extLst>
          </p:cNvPr>
          <p:cNvSpPr txBox="1"/>
          <p:nvPr/>
        </p:nvSpPr>
        <p:spPr>
          <a:xfrm>
            <a:off x="2305854" y="43443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42</a:t>
            </a:r>
            <a:endParaRPr lang="en-BE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531E2-8200-E75C-4D30-33705CA75B24}"/>
              </a:ext>
            </a:extLst>
          </p:cNvPr>
          <p:cNvSpPr txBox="1"/>
          <p:nvPr/>
        </p:nvSpPr>
        <p:spPr>
          <a:xfrm>
            <a:off x="3097601" y="4005770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68</a:t>
            </a:r>
            <a:endParaRPr lang="en-BE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76A6E-6C9E-0ABB-9942-73F43B165F19}"/>
              </a:ext>
            </a:extLst>
          </p:cNvPr>
          <p:cNvSpPr txBox="1"/>
          <p:nvPr/>
        </p:nvSpPr>
        <p:spPr>
          <a:xfrm>
            <a:off x="2261858" y="5171930"/>
            <a:ext cx="52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115</a:t>
            </a:r>
            <a:endParaRPr lang="en-BE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E265C0-4B4E-0333-95A6-1D14D9A6241B}"/>
              </a:ext>
            </a:extLst>
          </p:cNvPr>
          <p:cNvSpPr txBox="1"/>
          <p:nvPr/>
        </p:nvSpPr>
        <p:spPr>
          <a:xfrm>
            <a:off x="1573816" y="39242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</a:t>
            </a:r>
            <a:endParaRPr lang="en-BE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E8249A-785B-D679-AC71-DCC9449E2E58}"/>
              </a:ext>
            </a:extLst>
          </p:cNvPr>
          <p:cNvSpPr/>
          <p:nvPr/>
        </p:nvSpPr>
        <p:spPr>
          <a:xfrm>
            <a:off x="336500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FBEE76-EF5D-DFA3-0E9C-AB159FA1163F}"/>
              </a:ext>
            </a:extLst>
          </p:cNvPr>
          <p:cNvSpPr/>
          <p:nvPr/>
        </p:nvSpPr>
        <p:spPr>
          <a:xfrm>
            <a:off x="105751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2DC4B4-287A-8A4F-D373-3B7A5E3994AA}"/>
              </a:ext>
            </a:extLst>
          </p:cNvPr>
          <p:cNvSpPr/>
          <p:nvPr/>
        </p:nvSpPr>
        <p:spPr>
          <a:xfrm>
            <a:off x="177853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16E62-FFD7-750D-2797-912A7DFB85C5}"/>
              </a:ext>
            </a:extLst>
          </p:cNvPr>
          <p:cNvSpPr/>
          <p:nvPr/>
        </p:nvSpPr>
        <p:spPr>
          <a:xfrm>
            <a:off x="2499548" y="1064022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67A54F-1D16-76CE-FDF9-DF7349F87C57}"/>
              </a:ext>
            </a:extLst>
          </p:cNvPr>
          <p:cNvSpPr/>
          <p:nvPr/>
        </p:nvSpPr>
        <p:spPr>
          <a:xfrm>
            <a:off x="3941580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A19700-32BF-556D-9AF4-2771458FEE8C}"/>
              </a:ext>
            </a:extLst>
          </p:cNvPr>
          <p:cNvSpPr/>
          <p:nvPr/>
        </p:nvSpPr>
        <p:spPr>
          <a:xfrm>
            <a:off x="466259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ABD9AC-DB33-AF6E-9BAC-18E110E8FFD2}"/>
              </a:ext>
            </a:extLst>
          </p:cNvPr>
          <p:cNvSpPr/>
          <p:nvPr/>
        </p:nvSpPr>
        <p:spPr>
          <a:xfrm>
            <a:off x="538361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9A8F61-3515-1162-C4C2-477D2DDC1A87}"/>
              </a:ext>
            </a:extLst>
          </p:cNvPr>
          <p:cNvSpPr/>
          <p:nvPr/>
        </p:nvSpPr>
        <p:spPr>
          <a:xfrm>
            <a:off x="769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28D717-D91F-A638-2650-520BB1F54ED2}"/>
              </a:ext>
            </a:extLst>
          </p:cNvPr>
          <p:cNvSpPr/>
          <p:nvPr/>
        </p:nvSpPr>
        <p:spPr>
          <a:xfrm>
            <a:off x="18492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1B5F15-F349-5CFC-873B-F0B9E1E2C3BE}"/>
              </a:ext>
            </a:extLst>
          </p:cNvPr>
          <p:cNvSpPr/>
          <p:nvPr/>
        </p:nvSpPr>
        <p:spPr>
          <a:xfrm>
            <a:off x="2716714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4B5AE6-53F3-EECC-D4B9-E9A79615CC74}"/>
              </a:ext>
            </a:extLst>
          </p:cNvPr>
          <p:cNvSpPr/>
          <p:nvPr/>
        </p:nvSpPr>
        <p:spPr>
          <a:xfrm>
            <a:off x="4441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4783D144-23E5-FD1F-FF23-575BBB4BCC1A}"/>
              </a:ext>
            </a:extLst>
          </p:cNvPr>
          <p:cNvCxnSpPr>
            <a:cxnSpLocks/>
            <a:stCxn id="4" idx="0"/>
            <a:endCxn id="29" idx="2"/>
          </p:cNvCxnSpPr>
          <p:nvPr/>
        </p:nvCxnSpPr>
        <p:spPr>
          <a:xfrm rot="16200000" flipV="1">
            <a:off x="434049" y="1651489"/>
            <a:ext cx="2434944" cy="16920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FC9134E1-7CEC-CB24-CA1A-16454ECAC087}"/>
              </a:ext>
            </a:extLst>
          </p:cNvPr>
          <p:cNvCxnSpPr>
            <a:stCxn id="4" idx="0"/>
            <a:endCxn id="30" idx="2"/>
          </p:cNvCxnSpPr>
          <p:nvPr/>
        </p:nvCxnSpPr>
        <p:spPr>
          <a:xfrm rot="16200000" flipV="1">
            <a:off x="973899" y="2191339"/>
            <a:ext cx="2434944" cy="6123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1593A6E8-D5AF-FAB0-E274-4E4F09807ED6}"/>
              </a:ext>
            </a:extLst>
          </p:cNvPr>
          <p:cNvCxnSpPr>
            <a:cxnSpLocks/>
            <a:stCxn id="4" idx="0"/>
            <a:endCxn id="31" idx="2"/>
          </p:cNvCxnSpPr>
          <p:nvPr/>
        </p:nvCxnSpPr>
        <p:spPr>
          <a:xfrm rot="5400000" flipH="1" flipV="1">
            <a:off x="1407647" y="2369900"/>
            <a:ext cx="2434944" cy="255189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8AEFF44-8367-2376-FEFB-A8968DCBAAB7}"/>
              </a:ext>
            </a:extLst>
          </p:cNvPr>
          <p:cNvCxnSpPr>
            <a:cxnSpLocks/>
            <a:stCxn id="4" idx="0"/>
            <a:endCxn id="32" idx="2"/>
          </p:cNvCxnSpPr>
          <p:nvPr/>
        </p:nvCxnSpPr>
        <p:spPr>
          <a:xfrm rot="5400000" flipH="1" flipV="1">
            <a:off x="2270048" y="1507499"/>
            <a:ext cx="2434944" cy="1979991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B659E3F9-C178-EF79-66DC-8E34C41DEAFF}"/>
              </a:ext>
            </a:extLst>
          </p:cNvPr>
          <p:cNvSpPr/>
          <p:nvPr/>
        </p:nvSpPr>
        <p:spPr>
          <a:xfrm>
            <a:off x="1776001" y="2490830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4BD064C-FC4A-14A5-C079-0F9868C28270}"/>
              </a:ext>
            </a:extLst>
          </p:cNvPr>
          <p:cNvSpPr/>
          <p:nvPr/>
        </p:nvSpPr>
        <p:spPr>
          <a:xfrm>
            <a:off x="2497017" y="2490830"/>
            <a:ext cx="721016" cy="216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69255D5-177C-736F-DB94-DCCB1930E47D}"/>
              </a:ext>
            </a:extLst>
          </p:cNvPr>
          <p:cNvSpPr txBox="1"/>
          <p:nvPr/>
        </p:nvSpPr>
        <p:spPr>
          <a:xfrm>
            <a:off x="3253376" y="2346947"/>
            <a:ext cx="102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Cache</a:t>
            </a:r>
            <a:endParaRPr lang="en-BE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AFE120-AAD7-F3BF-8D5F-98003D3A1F4E}"/>
              </a:ext>
            </a:extLst>
          </p:cNvPr>
          <p:cNvSpPr/>
          <p:nvPr/>
        </p:nvSpPr>
        <p:spPr>
          <a:xfrm>
            <a:off x="1993167" y="2490829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560DE5-C250-D0A9-2A8B-11B3DB0647D8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 – Importance of memory locality</a:t>
            </a:r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B39FDA-66BB-8A3B-90B3-E822D7DA8C15}"/>
              </a:ext>
            </a:extLst>
          </p:cNvPr>
          <p:cNvSpPr txBox="1"/>
          <p:nvPr/>
        </p:nvSpPr>
        <p:spPr>
          <a:xfrm>
            <a:off x="6130116" y="941189"/>
            <a:ext cx="2120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GPU MEMORY</a:t>
            </a:r>
            <a:endParaRPr lang="en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653383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2FBEE76-EF5D-DFA3-0E9C-AB159FA1163F}"/>
              </a:ext>
            </a:extLst>
          </p:cNvPr>
          <p:cNvSpPr/>
          <p:nvPr/>
        </p:nvSpPr>
        <p:spPr>
          <a:xfrm>
            <a:off x="105751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F25645-15CE-5DAD-DF3F-1DDD9A06C717}"/>
              </a:ext>
            </a:extLst>
          </p:cNvPr>
          <p:cNvSpPr/>
          <p:nvPr/>
        </p:nvSpPr>
        <p:spPr>
          <a:xfrm>
            <a:off x="3220564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728A122C-261C-0359-90EF-DF25C1CAC413}"/>
              </a:ext>
            </a:extLst>
          </p:cNvPr>
          <p:cNvSpPr/>
          <p:nvPr/>
        </p:nvSpPr>
        <p:spPr>
          <a:xfrm rot="10800000">
            <a:off x="1777017" y="4926430"/>
            <a:ext cx="1441016" cy="1168107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910FC38F-5B07-95B3-A92E-F7B8E529DA78}"/>
              </a:ext>
            </a:extLst>
          </p:cNvPr>
          <p:cNvSpPr/>
          <p:nvPr/>
        </p:nvSpPr>
        <p:spPr>
          <a:xfrm rot="3714800">
            <a:off x="1258231" y="3395705"/>
            <a:ext cx="1362286" cy="1163334"/>
          </a:xfrm>
          <a:prstGeom prst="triangle">
            <a:avLst/>
          </a:prstGeom>
          <a:solidFill>
            <a:schemeClr val="accent2"/>
          </a:solidFill>
          <a:ln w="19050"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8D60F3DB-E08E-AC72-B253-F3FF9C1DD78A}"/>
              </a:ext>
            </a:extLst>
          </p:cNvPr>
          <p:cNvSpPr/>
          <p:nvPr/>
        </p:nvSpPr>
        <p:spPr>
          <a:xfrm rot="11080327">
            <a:off x="2503737" y="3778035"/>
            <a:ext cx="1592826" cy="1085329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41F827F-682B-5FDC-D3C7-E0F2CC449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920" y="1986967"/>
            <a:ext cx="4325079" cy="4322032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5925E08-05A2-2FB9-04D5-5CB4D6255523}"/>
              </a:ext>
            </a:extLst>
          </p:cNvPr>
          <p:cNvSpPr/>
          <p:nvPr/>
        </p:nvSpPr>
        <p:spPr>
          <a:xfrm>
            <a:off x="1777017" y="3714966"/>
            <a:ext cx="1441016" cy="1168107"/>
          </a:xfrm>
          <a:prstGeom prst="triangle">
            <a:avLst/>
          </a:prstGeom>
          <a:solidFill>
            <a:schemeClr val="accent2"/>
          </a:solidFill>
          <a:ln w="19050"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64C74-86F1-F19C-B13A-242DFB306D3E}"/>
              </a:ext>
            </a:extLst>
          </p:cNvPr>
          <p:cNvSpPr txBox="1"/>
          <p:nvPr/>
        </p:nvSpPr>
        <p:spPr>
          <a:xfrm>
            <a:off x="2305854" y="43443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42</a:t>
            </a:r>
            <a:endParaRPr lang="en-BE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531E2-8200-E75C-4D30-33705CA75B24}"/>
              </a:ext>
            </a:extLst>
          </p:cNvPr>
          <p:cNvSpPr txBox="1"/>
          <p:nvPr/>
        </p:nvSpPr>
        <p:spPr>
          <a:xfrm>
            <a:off x="3097601" y="4005770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68</a:t>
            </a:r>
            <a:endParaRPr lang="en-BE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76A6E-6C9E-0ABB-9942-73F43B165F19}"/>
              </a:ext>
            </a:extLst>
          </p:cNvPr>
          <p:cNvSpPr txBox="1"/>
          <p:nvPr/>
        </p:nvSpPr>
        <p:spPr>
          <a:xfrm>
            <a:off x="2261858" y="5171930"/>
            <a:ext cx="52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115</a:t>
            </a:r>
            <a:endParaRPr lang="en-BE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E265C0-4B4E-0333-95A6-1D14D9A6241B}"/>
              </a:ext>
            </a:extLst>
          </p:cNvPr>
          <p:cNvSpPr txBox="1"/>
          <p:nvPr/>
        </p:nvSpPr>
        <p:spPr>
          <a:xfrm>
            <a:off x="1573816" y="39242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</a:t>
            </a:r>
            <a:endParaRPr lang="en-BE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E8249A-785B-D679-AC71-DCC9449E2E58}"/>
              </a:ext>
            </a:extLst>
          </p:cNvPr>
          <p:cNvSpPr/>
          <p:nvPr/>
        </p:nvSpPr>
        <p:spPr>
          <a:xfrm>
            <a:off x="336500" y="1064022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2DC4B4-287A-8A4F-D373-3B7A5E3994AA}"/>
              </a:ext>
            </a:extLst>
          </p:cNvPr>
          <p:cNvSpPr/>
          <p:nvPr/>
        </p:nvSpPr>
        <p:spPr>
          <a:xfrm>
            <a:off x="177853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16E62-FFD7-750D-2797-912A7DFB85C5}"/>
              </a:ext>
            </a:extLst>
          </p:cNvPr>
          <p:cNvSpPr/>
          <p:nvPr/>
        </p:nvSpPr>
        <p:spPr>
          <a:xfrm>
            <a:off x="2499548" y="1064022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67A54F-1D16-76CE-FDF9-DF7349F87C57}"/>
              </a:ext>
            </a:extLst>
          </p:cNvPr>
          <p:cNvSpPr/>
          <p:nvPr/>
        </p:nvSpPr>
        <p:spPr>
          <a:xfrm>
            <a:off x="3941580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A19700-32BF-556D-9AF4-2771458FEE8C}"/>
              </a:ext>
            </a:extLst>
          </p:cNvPr>
          <p:cNvSpPr/>
          <p:nvPr/>
        </p:nvSpPr>
        <p:spPr>
          <a:xfrm>
            <a:off x="466259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ABD9AC-DB33-AF6E-9BAC-18E110E8FFD2}"/>
              </a:ext>
            </a:extLst>
          </p:cNvPr>
          <p:cNvSpPr/>
          <p:nvPr/>
        </p:nvSpPr>
        <p:spPr>
          <a:xfrm>
            <a:off x="538361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9A8F61-3515-1162-C4C2-477D2DDC1A87}"/>
              </a:ext>
            </a:extLst>
          </p:cNvPr>
          <p:cNvSpPr/>
          <p:nvPr/>
        </p:nvSpPr>
        <p:spPr>
          <a:xfrm>
            <a:off x="769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28D717-D91F-A638-2650-520BB1F54ED2}"/>
              </a:ext>
            </a:extLst>
          </p:cNvPr>
          <p:cNvSpPr/>
          <p:nvPr/>
        </p:nvSpPr>
        <p:spPr>
          <a:xfrm>
            <a:off x="18492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1B5F15-F349-5CFC-873B-F0B9E1E2C3BE}"/>
              </a:ext>
            </a:extLst>
          </p:cNvPr>
          <p:cNvSpPr/>
          <p:nvPr/>
        </p:nvSpPr>
        <p:spPr>
          <a:xfrm>
            <a:off x="2716714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4B5AE6-53F3-EECC-D4B9-E9A79615CC74}"/>
              </a:ext>
            </a:extLst>
          </p:cNvPr>
          <p:cNvSpPr/>
          <p:nvPr/>
        </p:nvSpPr>
        <p:spPr>
          <a:xfrm>
            <a:off x="4441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4783D144-23E5-FD1F-FF23-575BBB4BCC1A}"/>
              </a:ext>
            </a:extLst>
          </p:cNvPr>
          <p:cNvCxnSpPr>
            <a:cxnSpLocks/>
            <a:stCxn id="4" idx="0"/>
            <a:endCxn id="29" idx="2"/>
          </p:cNvCxnSpPr>
          <p:nvPr/>
        </p:nvCxnSpPr>
        <p:spPr>
          <a:xfrm rot="16200000" flipV="1">
            <a:off x="434049" y="1651489"/>
            <a:ext cx="2434944" cy="16920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FC9134E1-7CEC-CB24-CA1A-16454ECAC087}"/>
              </a:ext>
            </a:extLst>
          </p:cNvPr>
          <p:cNvCxnSpPr>
            <a:stCxn id="4" idx="0"/>
            <a:endCxn id="30" idx="2"/>
          </p:cNvCxnSpPr>
          <p:nvPr/>
        </p:nvCxnSpPr>
        <p:spPr>
          <a:xfrm rot="16200000" flipV="1">
            <a:off x="973899" y="2191339"/>
            <a:ext cx="2434944" cy="6123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1593A6E8-D5AF-FAB0-E274-4E4F09807ED6}"/>
              </a:ext>
            </a:extLst>
          </p:cNvPr>
          <p:cNvCxnSpPr>
            <a:cxnSpLocks/>
            <a:stCxn id="4" idx="0"/>
            <a:endCxn id="31" idx="2"/>
          </p:cNvCxnSpPr>
          <p:nvPr/>
        </p:nvCxnSpPr>
        <p:spPr>
          <a:xfrm rot="5400000" flipH="1" flipV="1">
            <a:off x="1407647" y="2369900"/>
            <a:ext cx="2434944" cy="255189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8AEFF44-8367-2376-FEFB-A8968DCBAAB7}"/>
              </a:ext>
            </a:extLst>
          </p:cNvPr>
          <p:cNvCxnSpPr>
            <a:cxnSpLocks/>
            <a:stCxn id="4" idx="0"/>
            <a:endCxn id="32" idx="2"/>
          </p:cNvCxnSpPr>
          <p:nvPr/>
        </p:nvCxnSpPr>
        <p:spPr>
          <a:xfrm rot="5400000" flipH="1" flipV="1">
            <a:off x="2270048" y="1507499"/>
            <a:ext cx="2434944" cy="1979991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B659E3F9-C178-EF79-66DC-8E34C41DEAFF}"/>
              </a:ext>
            </a:extLst>
          </p:cNvPr>
          <p:cNvSpPr/>
          <p:nvPr/>
        </p:nvSpPr>
        <p:spPr>
          <a:xfrm>
            <a:off x="1776001" y="2490830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4BD064C-FC4A-14A5-C079-0F9868C28270}"/>
              </a:ext>
            </a:extLst>
          </p:cNvPr>
          <p:cNvSpPr/>
          <p:nvPr/>
        </p:nvSpPr>
        <p:spPr>
          <a:xfrm>
            <a:off x="2497017" y="2490830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69255D5-177C-736F-DB94-DCCB1930E47D}"/>
              </a:ext>
            </a:extLst>
          </p:cNvPr>
          <p:cNvSpPr txBox="1"/>
          <p:nvPr/>
        </p:nvSpPr>
        <p:spPr>
          <a:xfrm>
            <a:off x="3253376" y="2346947"/>
            <a:ext cx="102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Cache</a:t>
            </a:r>
            <a:endParaRPr lang="en-BE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CBB301-B159-3121-4889-A837E741F2BC}"/>
              </a:ext>
            </a:extLst>
          </p:cNvPr>
          <p:cNvSpPr/>
          <p:nvPr/>
        </p:nvSpPr>
        <p:spPr>
          <a:xfrm>
            <a:off x="1993167" y="2490829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4FDDFD-2EAE-E8E4-C104-09642DA64E88}"/>
              </a:ext>
            </a:extLst>
          </p:cNvPr>
          <p:cNvSpPr/>
          <p:nvPr/>
        </p:nvSpPr>
        <p:spPr>
          <a:xfrm>
            <a:off x="2930542" y="2491454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7E4D3-6A37-F088-D8BE-9F6A3F0FDCF9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 – Importance of memory locality</a:t>
            </a:r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534C7-5D66-E4CC-1A9E-BF9953ED66F5}"/>
              </a:ext>
            </a:extLst>
          </p:cNvPr>
          <p:cNvSpPr txBox="1"/>
          <p:nvPr/>
        </p:nvSpPr>
        <p:spPr>
          <a:xfrm>
            <a:off x="6130116" y="941189"/>
            <a:ext cx="2120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GPU MEMORY</a:t>
            </a:r>
            <a:endParaRPr lang="en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92514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DA19700-32BF-556D-9AF4-2771458FEE8C}"/>
              </a:ext>
            </a:extLst>
          </p:cNvPr>
          <p:cNvSpPr/>
          <p:nvPr/>
        </p:nvSpPr>
        <p:spPr>
          <a:xfrm>
            <a:off x="466259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FBEE76-EF5D-DFA3-0E9C-AB159FA1163F}"/>
              </a:ext>
            </a:extLst>
          </p:cNvPr>
          <p:cNvSpPr/>
          <p:nvPr/>
        </p:nvSpPr>
        <p:spPr>
          <a:xfrm>
            <a:off x="105751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F25645-15CE-5DAD-DF3F-1DDD9A06C717}"/>
              </a:ext>
            </a:extLst>
          </p:cNvPr>
          <p:cNvSpPr/>
          <p:nvPr/>
        </p:nvSpPr>
        <p:spPr>
          <a:xfrm>
            <a:off x="3220564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728A122C-261C-0359-90EF-DF25C1CAC413}"/>
              </a:ext>
            </a:extLst>
          </p:cNvPr>
          <p:cNvSpPr/>
          <p:nvPr/>
        </p:nvSpPr>
        <p:spPr>
          <a:xfrm rot="10800000">
            <a:off x="1777017" y="4926430"/>
            <a:ext cx="1441016" cy="1168107"/>
          </a:xfrm>
          <a:prstGeom prst="triangle">
            <a:avLst/>
          </a:prstGeom>
          <a:solidFill>
            <a:schemeClr val="accent2"/>
          </a:solidFill>
          <a:ln w="19050"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910FC38F-5B07-95B3-A92E-F7B8E529DA78}"/>
              </a:ext>
            </a:extLst>
          </p:cNvPr>
          <p:cNvSpPr/>
          <p:nvPr/>
        </p:nvSpPr>
        <p:spPr>
          <a:xfrm rot="3714800">
            <a:off x="1258231" y="3395705"/>
            <a:ext cx="1362286" cy="1163334"/>
          </a:xfrm>
          <a:prstGeom prst="triangle">
            <a:avLst/>
          </a:prstGeom>
          <a:solidFill>
            <a:schemeClr val="accent2"/>
          </a:solidFill>
          <a:ln w="19050"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8D60F3DB-E08E-AC72-B253-F3FF9C1DD78A}"/>
              </a:ext>
            </a:extLst>
          </p:cNvPr>
          <p:cNvSpPr/>
          <p:nvPr/>
        </p:nvSpPr>
        <p:spPr>
          <a:xfrm rot="11080327">
            <a:off x="2503737" y="3778035"/>
            <a:ext cx="1592826" cy="1085329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41F827F-682B-5FDC-D3C7-E0F2CC449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920" y="1986967"/>
            <a:ext cx="4325079" cy="4322032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5925E08-05A2-2FB9-04D5-5CB4D6255523}"/>
              </a:ext>
            </a:extLst>
          </p:cNvPr>
          <p:cNvSpPr/>
          <p:nvPr/>
        </p:nvSpPr>
        <p:spPr>
          <a:xfrm>
            <a:off x="1777017" y="3714966"/>
            <a:ext cx="1441016" cy="1168107"/>
          </a:xfrm>
          <a:prstGeom prst="triangle">
            <a:avLst/>
          </a:prstGeom>
          <a:solidFill>
            <a:schemeClr val="bg1"/>
          </a:solidFill>
          <a:ln w="19050" cap="rnd">
            <a:solidFill>
              <a:schemeClr val="accent1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64C74-86F1-F19C-B13A-242DFB306D3E}"/>
              </a:ext>
            </a:extLst>
          </p:cNvPr>
          <p:cNvSpPr txBox="1"/>
          <p:nvPr/>
        </p:nvSpPr>
        <p:spPr>
          <a:xfrm>
            <a:off x="2305854" y="43443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42</a:t>
            </a:r>
            <a:endParaRPr lang="en-BE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531E2-8200-E75C-4D30-33705CA75B24}"/>
              </a:ext>
            </a:extLst>
          </p:cNvPr>
          <p:cNvSpPr txBox="1"/>
          <p:nvPr/>
        </p:nvSpPr>
        <p:spPr>
          <a:xfrm>
            <a:off x="3097601" y="4005770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68</a:t>
            </a:r>
            <a:endParaRPr lang="en-BE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76A6E-6C9E-0ABB-9942-73F43B165F19}"/>
              </a:ext>
            </a:extLst>
          </p:cNvPr>
          <p:cNvSpPr txBox="1"/>
          <p:nvPr/>
        </p:nvSpPr>
        <p:spPr>
          <a:xfrm>
            <a:off x="2261858" y="5171930"/>
            <a:ext cx="52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115</a:t>
            </a:r>
            <a:endParaRPr lang="en-BE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E265C0-4B4E-0333-95A6-1D14D9A6241B}"/>
              </a:ext>
            </a:extLst>
          </p:cNvPr>
          <p:cNvSpPr txBox="1"/>
          <p:nvPr/>
        </p:nvSpPr>
        <p:spPr>
          <a:xfrm>
            <a:off x="1573816" y="39242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</a:t>
            </a:r>
            <a:endParaRPr lang="en-BE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E8249A-785B-D679-AC71-DCC9449E2E58}"/>
              </a:ext>
            </a:extLst>
          </p:cNvPr>
          <p:cNvSpPr/>
          <p:nvPr/>
        </p:nvSpPr>
        <p:spPr>
          <a:xfrm>
            <a:off x="336500" y="1064022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2DC4B4-287A-8A4F-D373-3B7A5E3994AA}"/>
              </a:ext>
            </a:extLst>
          </p:cNvPr>
          <p:cNvSpPr/>
          <p:nvPr/>
        </p:nvSpPr>
        <p:spPr>
          <a:xfrm>
            <a:off x="177853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16E62-FFD7-750D-2797-912A7DFB85C5}"/>
              </a:ext>
            </a:extLst>
          </p:cNvPr>
          <p:cNvSpPr/>
          <p:nvPr/>
        </p:nvSpPr>
        <p:spPr>
          <a:xfrm>
            <a:off x="2499548" y="1064022"/>
            <a:ext cx="721016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67A54F-1D16-76CE-FDF9-DF7349F87C57}"/>
              </a:ext>
            </a:extLst>
          </p:cNvPr>
          <p:cNvSpPr/>
          <p:nvPr/>
        </p:nvSpPr>
        <p:spPr>
          <a:xfrm>
            <a:off x="3941580" y="1064022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ABD9AC-DB33-AF6E-9BAC-18E110E8FFD2}"/>
              </a:ext>
            </a:extLst>
          </p:cNvPr>
          <p:cNvSpPr/>
          <p:nvPr/>
        </p:nvSpPr>
        <p:spPr>
          <a:xfrm>
            <a:off x="538361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9A8F61-3515-1162-C4C2-477D2DDC1A87}"/>
              </a:ext>
            </a:extLst>
          </p:cNvPr>
          <p:cNvSpPr/>
          <p:nvPr/>
        </p:nvSpPr>
        <p:spPr>
          <a:xfrm>
            <a:off x="769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28D717-D91F-A638-2650-520BB1F54ED2}"/>
              </a:ext>
            </a:extLst>
          </p:cNvPr>
          <p:cNvSpPr/>
          <p:nvPr/>
        </p:nvSpPr>
        <p:spPr>
          <a:xfrm>
            <a:off x="18492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1B5F15-F349-5CFC-873B-F0B9E1E2C3BE}"/>
              </a:ext>
            </a:extLst>
          </p:cNvPr>
          <p:cNvSpPr/>
          <p:nvPr/>
        </p:nvSpPr>
        <p:spPr>
          <a:xfrm>
            <a:off x="2716714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4B5AE6-53F3-EECC-D4B9-E9A79615CC74}"/>
              </a:ext>
            </a:extLst>
          </p:cNvPr>
          <p:cNvSpPr/>
          <p:nvPr/>
        </p:nvSpPr>
        <p:spPr>
          <a:xfrm>
            <a:off x="4441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4783D144-23E5-FD1F-FF23-575BBB4BCC1A}"/>
              </a:ext>
            </a:extLst>
          </p:cNvPr>
          <p:cNvCxnSpPr>
            <a:cxnSpLocks/>
            <a:stCxn id="4" idx="0"/>
            <a:endCxn id="29" idx="2"/>
          </p:cNvCxnSpPr>
          <p:nvPr/>
        </p:nvCxnSpPr>
        <p:spPr>
          <a:xfrm rot="16200000" flipV="1">
            <a:off x="434049" y="1651489"/>
            <a:ext cx="2434944" cy="16920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FC9134E1-7CEC-CB24-CA1A-16454ECAC087}"/>
              </a:ext>
            </a:extLst>
          </p:cNvPr>
          <p:cNvCxnSpPr>
            <a:stCxn id="4" idx="0"/>
            <a:endCxn id="30" idx="2"/>
          </p:cNvCxnSpPr>
          <p:nvPr/>
        </p:nvCxnSpPr>
        <p:spPr>
          <a:xfrm rot="16200000" flipV="1">
            <a:off x="973899" y="2191339"/>
            <a:ext cx="2434944" cy="6123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1593A6E8-D5AF-FAB0-E274-4E4F09807ED6}"/>
              </a:ext>
            </a:extLst>
          </p:cNvPr>
          <p:cNvCxnSpPr>
            <a:cxnSpLocks/>
            <a:stCxn id="4" idx="0"/>
            <a:endCxn id="31" idx="2"/>
          </p:cNvCxnSpPr>
          <p:nvPr/>
        </p:nvCxnSpPr>
        <p:spPr>
          <a:xfrm rot="5400000" flipH="1" flipV="1">
            <a:off x="1407647" y="2369900"/>
            <a:ext cx="2434944" cy="255189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8AEFF44-8367-2376-FEFB-A8968DCBAAB7}"/>
              </a:ext>
            </a:extLst>
          </p:cNvPr>
          <p:cNvCxnSpPr>
            <a:cxnSpLocks/>
            <a:stCxn id="4" idx="0"/>
            <a:endCxn id="32" idx="2"/>
          </p:cNvCxnSpPr>
          <p:nvPr/>
        </p:nvCxnSpPr>
        <p:spPr>
          <a:xfrm rot="5400000" flipH="1" flipV="1">
            <a:off x="2270048" y="1507499"/>
            <a:ext cx="2434944" cy="1979991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B659E3F9-C178-EF79-66DC-8E34C41DEAFF}"/>
              </a:ext>
            </a:extLst>
          </p:cNvPr>
          <p:cNvSpPr/>
          <p:nvPr/>
        </p:nvSpPr>
        <p:spPr>
          <a:xfrm>
            <a:off x="1776001" y="2490830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4BD064C-FC4A-14A5-C079-0F9868C28270}"/>
              </a:ext>
            </a:extLst>
          </p:cNvPr>
          <p:cNvSpPr/>
          <p:nvPr/>
        </p:nvSpPr>
        <p:spPr>
          <a:xfrm>
            <a:off x="2497017" y="2490830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69255D5-177C-736F-DB94-DCCB1930E47D}"/>
              </a:ext>
            </a:extLst>
          </p:cNvPr>
          <p:cNvSpPr txBox="1"/>
          <p:nvPr/>
        </p:nvSpPr>
        <p:spPr>
          <a:xfrm>
            <a:off x="3253376" y="2346947"/>
            <a:ext cx="102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Cache</a:t>
            </a:r>
            <a:endParaRPr lang="en-BE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CBB301-B159-3121-4889-A837E741F2BC}"/>
              </a:ext>
            </a:extLst>
          </p:cNvPr>
          <p:cNvSpPr/>
          <p:nvPr/>
        </p:nvSpPr>
        <p:spPr>
          <a:xfrm>
            <a:off x="2283189" y="2490829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4FDDFD-2EAE-E8E4-C104-09642DA64E88}"/>
              </a:ext>
            </a:extLst>
          </p:cNvPr>
          <p:cNvSpPr/>
          <p:nvPr/>
        </p:nvSpPr>
        <p:spPr>
          <a:xfrm>
            <a:off x="2930542" y="2491454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238204-58B1-1BF1-4A38-F3A51A2EFA78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 – Importance of memory locality</a:t>
            </a:r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72DB4C-9CC8-2149-D24F-703577BEF63B}"/>
              </a:ext>
            </a:extLst>
          </p:cNvPr>
          <p:cNvSpPr txBox="1"/>
          <p:nvPr/>
        </p:nvSpPr>
        <p:spPr>
          <a:xfrm>
            <a:off x="6130116" y="941189"/>
            <a:ext cx="2120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GPU MEMORY</a:t>
            </a:r>
            <a:endParaRPr lang="en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92868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DA19700-32BF-556D-9AF4-2771458FEE8C}"/>
              </a:ext>
            </a:extLst>
          </p:cNvPr>
          <p:cNvSpPr/>
          <p:nvPr/>
        </p:nvSpPr>
        <p:spPr>
          <a:xfrm>
            <a:off x="466259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FBEE76-EF5D-DFA3-0E9C-AB159FA1163F}"/>
              </a:ext>
            </a:extLst>
          </p:cNvPr>
          <p:cNvSpPr/>
          <p:nvPr/>
        </p:nvSpPr>
        <p:spPr>
          <a:xfrm>
            <a:off x="105751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F25645-15CE-5DAD-DF3F-1DDD9A06C717}"/>
              </a:ext>
            </a:extLst>
          </p:cNvPr>
          <p:cNvSpPr/>
          <p:nvPr/>
        </p:nvSpPr>
        <p:spPr>
          <a:xfrm>
            <a:off x="3220564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728A122C-261C-0359-90EF-DF25C1CAC413}"/>
              </a:ext>
            </a:extLst>
          </p:cNvPr>
          <p:cNvSpPr/>
          <p:nvPr/>
        </p:nvSpPr>
        <p:spPr>
          <a:xfrm rot="10800000">
            <a:off x="1777017" y="4926430"/>
            <a:ext cx="1441016" cy="1168107"/>
          </a:xfrm>
          <a:prstGeom prst="triangle">
            <a:avLst/>
          </a:prstGeom>
          <a:solidFill>
            <a:schemeClr val="accent2"/>
          </a:solidFill>
          <a:ln w="19050"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910FC38F-5B07-95B3-A92E-F7B8E529DA78}"/>
              </a:ext>
            </a:extLst>
          </p:cNvPr>
          <p:cNvSpPr/>
          <p:nvPr/>
        </p:nvSpPr>
        <p:spPr>
          <a:xfrm rot="3714800">
            <a:off x="1258231" y="3395705"/>
            <a:ext cx="1362286" cy="1163334"/>
          </a:xfrm>
          <a:prstGeom prst="triangle">
            <a:avLst/>
          </a:prstGeom>
          <a:solidFill>
            <a:schemeClr val="bg1"/>
          </a:solidFill>
          <a:ln w="19050" cap="rnd">
            <a:solidFill>
              <a:schemeClr val="accent1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8D60F3DB-E08E-AC72-B253-F3FF9C1DD78A}"/>
              </a:ext>
            </a:extLst>
          </p:cNvPr>
          <p:cNvSpPr/>
          <p:nvPr/>
        </p:nvSpPr>
        <p:spPr>
          <a:xfrm rot="11080327">
            <a:off x="2503737" y="3778035"/>
            <a:ext cx="1592826" cy="1085329"/>
          </a:xfrm>
          <a:prstGeom prst="triangle">
            <a:avLst/>
          </a:prstGeom>
          <a:solidFill>
            <a:schemeClr val="accent2"/>
          </a:solidFill>
          <a:ln w="19050"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41F827F-682B-5FDC-D3C7-E0F2CC449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920" y="1986967"/>
            <a:ext cx="4325079" cy="4322032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5925E08-05A2-2FB9-04D5-5CB4D6255523}"/>
              </a:ext>
            </a:extLst>
          </p:cNvPr>
          <p:cNvSpPr/>
          <p:nvPr/>
        </p:nvSpPr>
        <p:spPr>
          <a:xfrm>
            <a:off x="1777017" y="3714966"/>
            <a:ext cx="1441016" cy="1168107"/>
          </a:xfrm>
          <a:prstGeom prst="triangle">
            <a:avLst/>
          </a:prstGeom>
          <a:solidFill>
            <a:schemeClr val="bg1"/>
          </a:solidFill>
          <a:ln w="19050" cap="rnd">
            <a:solidFill>
              <a:schemeClr val="accent1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64C74-86F1-F19C-B13A-242DFB306D3E}"/>
              </a:ext>
            </a:extLst>
          </p:cNvPr>
          <p:cNvSpPr txBox="1"/>
          <p:nvPr/>
        </p:nvSpPr>
        <p:spPr>
          <a:xfrm>
            <a:off x="2305854" y="43443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42</a:t>
            </a:r>
            <a:endParaRPr lang="en-BE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531E2-8200-E75C-4D30-33705CA75B24}"/>
              </a:ext>
            </a:extLst>
          </p:cNvPr>
          <p:cNvSpPr txBox="1"/>
          <p:nvPr/>
        </p:nvSpPr>
        <p:spPr>
          <a:xfrm>
            <a:off x="3097601" y="4005770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68</a:t>
            </a:r>
            <a:endParaRPr lang="en-BE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76A6E-6C9E-0ABB-9942-73F43B165F19}"/>
              </a:ext>
            </a:extLst>
          </p:cNvPr>
          <p:cNvSpPr txBox="1"/>
          <p:nvPr/>
        </p:nvSpPr>
        <p:spPr>
          <a:xfrm>
            <a:off x="2261858" y="5171930"/>
            <a:ext cx="52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115</a:t>
            </a:r>
            <a:endParaRPr lang="en-BE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E265C0-4B4E-0333-95A6-1D14D9A6241B}"/>
              </a:ext>
            </a:extLst>
          </p:cNvPr>
          <p:cNvSpPr txBox="1"/>
          <p:nvPr/>
        </p:nvSpPr>
        <p:spPr>
          <a:xfrm>
            <a:off x="1573816" y="39242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</a:t>
            </a:r>
            <a:endParaRPr lang="en-BE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E8249A-785B-D679-AC71-DCC9449E2E58}"/>
              </a:ext>
            </a:extLst>
          </p:cNvPr>
          <p:cNvSpPr/>
          <p:nvPr/>
        </p:nvSpPr>
        <p:spPr>
          <a:xfrm>
            <a:off x="336500" y="1064022"/>
            <a:ext cx="721016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2DC4B4-287A-8A4F-D373-3B7A5E3994AA}"/>
              </a:ext>
            </a:extLst>
          </p:cNvPr>
          <p:cNvSpPr/>
          <p:nvPr/>
        </p:nvSpPr>
        <p:spPr>
          <a:xfrm>
            <a:off x="177853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16E62-FFD7-750D-2797-912A7DFB85C5}"/>
              </a:ext>
            </a:extLst>
          </p:cNvPr>
          <p:cNvSpPr/>
          <p:nvPr/>
        </p:nvSpPr>
        <p:spPr>
          <a:xfrm>
            <a:off x="2499548" y="1064022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67A54F-1D16-76CE-FDF9-DF7349F87C57}"/>
              </a:ext>
            </a:extLst>
          </p:cNvPr>
          <p:cNvSpPr/>
          <p:nvPr/>
        </p:nvSpPr>
        <p:spPr>
          <a:xfrm>
            <a:off x="3941580" y="1064022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ABD9AC-DB33-AF6E-9BAC-18E110E8FFD2}"/>
              </a:ext>
            </a:extLst>
          </p:cNvPr>
          <p:cNvSpPr/>
          <p:nvPr/>
        </p:nvSpPr>
        <p:spPr>
          <a:xfrm>
            <a:off x="538361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9A8F61-3515-1162-C4C2-477D2DDC1A87}"/>
              </a:ext>
            </a:extLst>
          </p:cNvPr>
          <p:cNvSpPr/>
          <p:nvPr/>
        </p:nvSpPr>
        <p:spPr>
          <a:xfrm>
            <a:off x="769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28D717-D91F-A638-2650-520BB1F54ED2}"/>
              </a:ext>
            </a:extLst>
          </p:cNvPr>
          <p:cNvSpPr/>
          <p:nvPr/>
        </p:nvSpPr>
        <p:spPr>
          <a:xfrm>
            <a:off x="18492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1B5F15-F349-5CFC-873B-F0B9E1E2C3BE}"/>
              </a:ext>
            </a:extLst>
          </p:cNvPr>
          <p:cNvSpPr/>
          <p:nvPr/>
        </p:nvSpPr>
        <p:spPr>
          <a:xfrm>
            <a:off x="2716714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4B5AE6-53F3-EECC-D4B9-E9A79615CC74}"/>
              </a:ext>
            </a:extLst>
          </p:cNvPr>
          <p:cNvSpPr/>
          <p:nvPr/>
        </p:nvSpPr>
        <p:spPr>
          <a:xfrm>
            <a:off x="4441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4783D144-23E5-FD1F-FF23-575BBB4BCC1A}"/>
              </a:ext>
            </a:extLst>
          </p:cNvPr>
          <p:cNvCxnSpPr>
            <a:cxnSpLocks/>
            <a:stCxn id="4" idx="0"/>
            <a:endCxn id="29" idx="2"/>
          </p:cNvCxnSpPr>
          <p:nvPr/>
        </p:nvCxnSpPr>
        <p:spPr>
          <a:xfrm rot="16200000" flipV="1">
            <a:off x="434049" y="1651489"/>
            <a:ext cx="2434944" cy="16920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FC9134E1-7CEC-CB24-CA1A-16454ECAC087}"/>
              </a:ext>
            </a:extLst>
          </p:cNvPr>
          <p:cNvCxnSpPr>
            <a:stCxn id="4" idx="0"/>
            <a:endCxn id="30" idx="2"/>
          </p:cNvCxnSpPr>
          <p:nvPr/>
        </p:nvCxnSpPr>
        <p:spPr>
          <a:xfrm rot="16200000" flipV="1">
            <a:off x="973899" y="2191339"/>
            <a:ext cx="2434944" cy="6123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1593A6E8-D5AF-FAB0-E274-4E4F09807ED6}"/>
              </a:ext>
            </a:extLst>
          </p:cNvPr>
          <p:cNvCxnSpPr>
            <a:cxnSpLocks/>
            <a:stCxn id="4" idx="0"/>
            <a:endCxn id="31" idx="2"/>
          </p:cNvCxnSpPr>
          <p:nvPr/>
        </p:nvCxnSpPr>
        <p:spPr>
          <a:xfrm rot="5400000" flipH="1" flipV="1">
            <a:off x="1407647" y="2369900"/>
            <a:ext cx="2434944" cy="255189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8AEFF44-8367-2376-FEFB-A8968DCBAAB7}"/>
              </a:ext>
            </a:extLst>
          </p:cNvPr>
          <p:cNvCxnSpPr>
            <a:cxnSpLocks/>
            <a:stCxn id="4" idx="0"/>
            <a:endCxn id="32" idx="2"/>
          </p:cNvCxnSpPr>
          <p:nvPr/>
        </p:nvCxnSpPr>
        <p:spPr>
          <a:xfrm rot="5400000" flipH="1" flipV="1">
            <a:off x="2270048" y="1507499"/>
            <a:ext cx="2434944" cy="1979991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B659E3F9-C178-EF79-66DC-8E34C41DEAFF}"/>
              </a:ext>
            </a:extLst>
          </p:cNvPr>
          <p:cNvSpPr/>
          <p:nvPr/>
        </p:nvSpPr>
        <p:spPr>
          <a:xfrm>
            <a:off x="1776001" y="2490830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4BD064C-FC4A-14A5-C079-0F9868C28270}"/>
              </a:ext>
            </a:extLst>
          </p:cNvPr>
          <p:cNvSpPr/>
          <p:nvPr/>
        </p:nvSpPr>
        <p:spPr>
          <a:xfrm>
            <a:off x="2497017" y="2490830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69255D5-177C-736F-DB94-DCCB1930E47D}"/>
              </a:ext>
            </a:extLst>
          </p:cNvPr>
          <p:cNvSpPr txBox="1"/>
          <p:nvPr/>
        </p:nvSpPr>
        <p:spPr>
          <a:xfrm>
            <a:off x="3253376" y="2346947"/>
            <a:ext cx="102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Cache</a:t>
            </a:r>
            <a:endParaRPr lang="en-BE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CBB301-B159-3121-4889-A837E741F2BC}"/>
              </a:ext>
            </a:extLst>
          </p:cNvPr>
          <p:cNvSpPr/>
          <p:nvPr/>
        </p:nvSpPr>
        <p:spPr>
          <a:xfrm>
            <a:off x="2283189" y="2490829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4FDDFD-2EAE-E8E4-C104-09642DA64E88}"/>
              </a:ext>
            </a:extLst>
          </p:cNvPr>
          <p:cNvSpPr/>
          <p:nvPr/>
        </p:nvSpPr>
        <p:spPr>
          <a:xfrm>
            <a:off x="2711348" y="24905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FC74E-83B4-7107-2C13-597AAB1EF383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 – Importance of memory locality</a:t>
            </a:r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D8E298-BEE0-7D59-D9A5-ABDD2C12663D}"/>
              </a:ext>
            </a:extLst>
          </p:cNvPr>
          <p:cNvSpPr txBox="1"/>
          <p:nvPr/>
        </p:nvSpPr>
        <p:spPr>
          <a:xfrm>
            <a:off x="6130116" y="941189"/>
            <a:ext cx="2120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GPU MEMORY</a:t>
            </a:r>
            <a:endParaRPr lang="en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39610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728A122C-261C-0359-90EF-DF25C1CAC413}"/>
              </a:ext>
            </a:extLst>
          </p:cNvPr>
          <p:cNvSpPr/>
          <p:nvPr/>
        </p:nvSpPr>
        <p:spPr>
          <a:xfrm rot="10800000">
            <a:off x="1777017" y="4926430"/>
            <a:ext cx="1441016" cy="1168107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910FC38F-5B07-95B3-A92E-F7B8E529DA78}"/>
              </a:ext>
            </a:extLst>
          </p:cNvPr>
          <p:cNvSpPr/>
          <p:nvPr/>
        </p:nvSpPr>
        <p:spPr>
          <a:xfrm rot="3714800">
            <a:off x="1258231" y="3395705"/>
            <a:ext cx="1362286" cy="1163334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8D60F3DB-E08E-AC72-B253-F3FF9C1DD78A}"/>
              </a:ext>
            </a:extLst>
          </p:cNvPr>
          <p:cNvSpPr/>
          <p:nvPr/>
        </p:nvSpPr>
        <p:spPr>
          <a:xfrm rot="11080327">
            <a:off x="2503737" y="3778035"/>
            <a:ext cx="1592826" cy="1085329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5925E08-05A2-2FB9-04D5-5CB4D6255523}"/>
              </a:ext>
            </a:extLst>
          </p:cNvPr>
          <p:cNvSpPr/>
          <p:nvPr/>
        </p:nvSpPr>
        <p:spPr>
          <a:xfrm>
            <a:off x="1777017" y="3714966"/>
            <a:ext cx="1441016" cy="1168107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64C74-86F1-F19C-B13A-242DFB306D3E}"/>
              </a:ext>
            </a:extLst>
          </p:cNvPr>
          <p:cNvSpPr txBox="1"/>
          <p:nvPr/>
        </p:nvSpPr>
        <p:spPr>
          <a:xfrm>
            <a:off x="2305854" y="43443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42</a:t>
            </a:r>
            <a:endParaRPr lang="en-BE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531E2-8200-E75C-4D30-33705CA75B24}"/>
              </a:ext>
            </a:extLst>
          </p:cNvPr>
          <p:cNvSpPr txBox="1"/>
          <p:nvPr/>
        </p:nvSpPr>
        <p:spPr>
          <a:xfrm>
            <a:off x="3097601" y="4005770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68</a:t>
            </a:r>
            <a:endParaRPr lang="en-BE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76A6E-6C9E-0ABB-9942-73F43B165F19}"/>
              </a:ext>
            </a:extLst>
          </p:cNvPr>
          <p:cNvSpPr txBox="1"/>
          <p:nvPr/>
        </p:nvSpPr>
        <p:spPr>
          <a:xfrm>
            <a:off x="2261858" y="5171930"/>
            <a:ext cx="52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115</a:t>
            </a:r>
            <a:endParaRPr lang="en-BE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E265C0-4B4E-0333-95A6-1D14D9A6241B}"/>
              </a:ext>
            </a:extLst>
          </p:cNvPr>
          <p:cNvSpPr txBox="1"/>
          <p:nvPr/>
        </p:nvSpPr>
        <p:spPr>
          <a:xfrm>
            <a:off x="1573816" y="39242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</a:t>
            </a:r>
            <a:endParaRPr lang="en-BE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E8249A-785B-D679-AC71-DCC9449E2E58}"/>
              </a:ext>
            </a:extLst>
          </p:cNvPr>
          <p:cNvSpPr/>
          <p:nvPr/>
        </p:nvSpPr>
        <p:spPr>
          <a:xfrm>
            <a:off x="336500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FBEE76-EF5D-DFA3-0E9C-AB159FA1163F}"/>
              </a:ext>
            </a:extLst>
          </p:cNvPr>
          <p:cNvSpPr/>
          <p:nvPr/>
        </p:nvSpPr>
        <p:spPr>
          <a:xfrm>
            <a:off x="105751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2DC4B4-287A-8A4F-D373-3B7A5E3994AA}"/>
              </a:ext>
            </a:extLst>
          </p:cNvPr>
          <p:cNvSpPr/>
          <p:nvPr/>
        </p:nvSpPr>
        <p:spPr>
          <a:xfrm>
            <a:off x="177853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16E62-FFD7-750D-2797-912A7DFB85C5}"/>
              </a:ext>
            </a:extLst>
          </p:cNvPr>
          <p:cNvSpPr/>
          <p:nvPr/>
        </p:nvSpPr>
        <p:spPr>
          <a:xfrm>
            <a:off x="2499548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F25645-15CE-5DAD-DF3F-1DDD9A06C717}"/>
              </a:ext>
            </a:extLst>
          </p:cNvPr>
          <p:cNvSpPr/>
          <p:nvPr/>
        </p:nvSpPr>
        <p:spPr>
          <a:xfrm>
            <a:off x="3220564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67A54F-1D16-76CE-FDF9-DF7349F87C57}"/>
              </a:ext>
            </a:extLst>
          </p:cNvPr>
          <p:cNvSpPr/>
          <p:nvPr/>
        </p:nvSpPr>
        <p:spPr>
          <a:xfrm>
            <a:off x="3941580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A19700-32BF-556D-9AF4-2771458FEE8C}"/>
              </a:ext>
            </a:extLst>
          </p:cNvPr>
          <p:cNvSpPr/>
          <p:nvPr/>
        </p:nvSpPr>
        <p:spPr>
          <a:xfrm>
            <a:off x="466259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ABD9AC-DB33-AF6E-9BAC-18E110E8FFD2}"/>
              </a:ext>
            </a:extLst>
          </p:cNvPr>
          <p:cNvSpPr/>
          <p:nvPr/>
        </p:nvSpPr>
        <p:spPr>
          <a:xfrm>
            <a:off x="538361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9A8F61-3515-1162-C4C2-477D2DDC1A87}"/>
              </a:ext>
            </a:extLst>
          </p:cNvPr>
          <p:cNvSpPr/>
          <p:nvPr/>
        </p:nvSpPr>
        <p:spPr>
          <a:xfrm>
            <a:off x="769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28D717-D91F-A638-2650-520BB1F54ED2}"/>
              </a:ext>
            </a:extLst>
          </p:cNvPr>
          <p:cNvSpPr/>
          <p:nvPr/>
        </p:nvSpPr>
        <p:spPr>
          <a:xfrm>
            <a:off x="18492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1B5F15-F349-5CFC-873B-F0B9E1E2C3BE}"/>
              </a:ext>
            </a:extLst>
          </p:cNvPr>
          <p:cNvSpPr/>
          <p:nvPr/>
        </p:nvSpPr>
        <p:spPr>
          <a:xfrm>
            <a:off x="2716714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4B5AE6-53F3-EECC-D4B9-E9A79615CC74}"/>
              </a:ext>
            </a:extLst>
          </p:cNvPr>
          <p:cNvSpPr/>
          <p:nvPr/>
        </p:nvSpPr>
        <p:spPr>
          <a:xfrm>
            <a:off x="4441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4783D144-23E5-FD1F-FF23-575BBB4BCC1A}"/>
              </a:ext>
            </a:extLst>
          </p:cNvPr>
          <p:cNvCxnSpPr>
            <a:cxnSpLocks/>
            <a:stCxn id="4" idx="0"/>
            <a:endCxn id="29" idx="2"/>
          </p:cNvCxnSpPr>
          <p:nvPr/>
        </p:nvCxnSpPr>
        <p:spPr>
          <a:xfrm rot="16200000" flipV="1">
            <a:off x="434049" y="1651489"/>
            <a:ext cx="2434944" cy="16920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FC9134E1-7CEC-CB24-CA1A-16454ECAC087}"/>
              </a:ext>
            </a:extLst>
          </p:cNvPr>
          <p:cNvCxnSpPr>
            <a:stCxn id="4" idx="0"/>
            <a:endCxn id="30" idx="2"/>
          </p:cNvCxnSpPr>
          <p:nvPr/>
        </p:nvCxnSpPr>
        <p:spPr>
          <a:xfrm rot="16200000" flipV="1">
            <a:off x="973899" y="2191339"/>
            <a:ext cx="2434944" cy="6123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1593A6E8-D5AF-FAB0-E274-4E4F09807ED6}"/>
              </a:ext>
            </a:extLst>
          </p:cNvPr>
          <p:cNvCxnSpPr>
            <a:cxnSpLocks/>
            <a:stCxn id="4" idx="0"/>
            <a:endCxn id="31" idx="2"/>
          </p:cNvCxnSpPr>
          <p:nvPr/>
        </p:nvCxnSpPr>
        <p:spPr>
          <a:xfrm rot="5400000" flipH="1" flipV="1">
            <a:off x="1407647" y="2369900"/>
            <a:ext cx="2434944" cy="255189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8AEFF44-8367-2376-FEFB-A8968DCBAAB7}"/>
              </a:ext>
            </a:extLst>
          </p:cNvPr>
          <p:cNvCxnSpPr>
            <a:cxnSpLocks/>
            <a:stCxn id="4" idx="0"/>
            <a:endCxn id="32" idx="2"/>
          </p:cNvCxnSpPr>
          <p:nvPr/>
        </p:nvCxnSpPr>
        <p:spPr>
          <a:xfrm rot="5400000" flipH="1" flipV="1">
            <a:off x="2270048" y="1507499"/>
            <a:ext cx="2434944" cy="1979991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B659E3F9-C178-EF79-66DC-8E34C41DEAFF}"/>
              </a:ext>
            </a:extLst>
          </p:cNvPr>
          <p:cNvSpPr/>
          <p:nvPr/>
        </p:nvSpPr>
        <p:spPr>
          <a:xfrm>
            <a:off x="1776001" y="2490830"/>
            <a:ext cx="721016" cy="216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4BD064C-FC4A-14A5-C079-0F9868C28270}"/>
              </a:ext>
            </a:extLst>
          </p:cNvPr>
          <p:cNvSpPr/>
          <p:nvPr/>
        </p:nvSpPr>
        <p:spPr>
          <a:xfrm>
            <a:off x="2497017" y="2490830"/>
            <a:ext cx="721016" cy="216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69255D5-177C-736F-DB94-DCCB1930E47D}"/>
              </a:ext>
            </a:extLst>
          </p:cNvPr>
          <p:cNvSpPr txBox="1"/>
          <p:nvPr/>
        </p:nvSpPr>
        <p:spPr>
          <a:xfrm>
            <a:off x="3253376" y="2346947"/>
            <a:ext cx="102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Cache</a:t>
            </a:r>
            <a:endParaRPr lang="en-BE" sz="2400" dirty="0">
              <a:solidFill>
                <a:schemeClr val="bg1"/>
              </a:solidFill>
            </a:endParaRPr>
          </a:p>
        </p:txBody>
      </p:sp>
      <p:pic>
        <p:nvPicPr>
          <p:cNvPr id="6" name="ANIM">
            <a:hlinkClick r:id="" action="ppaction://media"/>
            <a:extLst>
              <a:ext uri="{FF2B5EF4-FFF2-40B4-BE49-F238E27FC236}">
                <a16:creationId xmlns:a16="http://schemas.microsoft.com/office/drawing/2014/main" id="{CC5C3FD2-D752-94C8-CC86-7198BE9D6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5999" y="1989000"/>
            <a:ext cx="4320000" cy="43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8A6A2B-D97F-CEF5-513C-AB76233162F9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 – Importance of memory locality</a:t>
            </a:r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BFF4E5-4F53-B0BA-9EB7-C8F826CFE8F5}"/>
              </a:ext>
            </a:extLst>
          </p:cNvPr>
          <p:cNvSpPr txBox="1"/>
          <p:nvPr/>
        </p:nvSpPr>
        <p:spPr>
          <a:xfrm>
            <a:off x="6130116" y="941189"/>
            <a:ext cx="2120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GPU MEMORY</a:t>
            </a:r>
            <a:endParaRPr lang="en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185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8E10750-74D8-B086-C427-45F643A9A6CA}"/>
              </a:ext>
            </a:extLst>
          </p:cNvPr>
          <p:cNvSpPr txBox="1"/>
          <p:nvPr/>
        </p:nvSpPr>
        <p:spPr>
          <a:xfrm>
            <a:off x="480000" y="333000"/>
            <a:ext cx="1065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The importance of using GPU resources effectively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973E26-D924-1CD2-DE3C-6CF9F7708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731" y="1252963"/>
            <a:ext cx="7158776" cy="5137429"/>
          </a:xfrm>
          <a:prstGeom prst="rect">
            <a:avLst/>
          </a:prstGeom>
          <a:ln w="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72C7DB-1A85-9773-5771-8EB74CBE8B5D}"/>
              </a:ext>
            </a:extLst>
          </p:cNvPr>
          <p:cNvSpPr txBox="1"/>
          <p:nvPr/>
        </p:nvSpPr>
        <p:spPr>
          <a:xfrm>
            <a:off x="609600" y="1470660"/>
            <a:ext cx="39213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Big gap between a naïve porting of a CPU-optimized code and a GPU-optimized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Writing efficient GPU code is HARD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it works : it’s very fast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E1E7F82-1E25-B789-A430-FE88BB54A88E}"/>
              </a:ext>
            </a:extLst>
          </p:cNvPr>
          <p:cNvSpPr/>
          <p:nvPr/>
        </p:nvSpPr>
        <p:spPr>
          <a:xfrm rot="4341803">
            <a:off x="8532759" y="1640857"/>
            <a:ext cx="194155" cy="3650560"/>
          </a:xfrm>
          <a:prstGeom prst="leftBrace">
            <a:avLst/>
          </a:prstGeom>
          <a:ln w="190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935FAB-9398-9D67-C818-7F6483DE2FB8}"/>
              </a:ext>
            </a:extLst>
          </p:cNvPr>
          <p:cNvSpPr txBox="1"/>
          <p:nvPr/>
        </p:nvSpPr>
        <p:spPr>
          <a:xfrm>
            <a:off x="7362202" y="2799235"/>
            <a:ext cx="272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journey today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9497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728A122C-261C-0359-90EF-DF25C1CAC413}"/>
              </a:ext>
            </a:extLst>
          </p:cNvPr>
          <p:cNvSpPr/>
          <p:nvPr/>
        </p:nvSpPr>
        <p:spPr>
          <a:xfrm rot="10800000">
            <a:off x="1777017" y="4926430"/>
            <a:ext cx="1441016" cy="1168107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910FC38F-5B07-95B3-A92E-F7B8E529DA78}"/>
              </a:ext>
            </a:extLst>
          </p:cNvPr>
          <p:cNvSpPr/>
          <p:nvPr/>
        </p:nvSpPr>
        <p:spPr>
          <a:xfrm rot="3714800">
            <a:off x="1258231" y="3395705"/>
            <a:ext cx="1362286" cy="1163334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8D60F3DB-E08E-AC72-B253-F3FF9C1DD78A}"/>
              </a:ext>
            </a:extLst>
          </p:cNvPr>
          <p:cNvSpPr/>
          <p:nvPr/>
        </p:nvSpPr>
        <p:spPr>
          <a:xfrm rot="11080327">
            <a:off x="2503737" y="3778035"/>
            <a:ext cx="1592826" cy="1085329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5925E08-05A2-2FB9-04D5-5CB4D6255523}"/>
              </a:ext>
            </a:extLst>
          </p:cNvPr>
          <p:cNvSpPr/>
          <p:nvPr/>
        </p:nvSpPr>
        <p:spPr>
          <a:xfrm>
            <a:off x="1777017" y="3714966"/>
            <a:ext cx="1441016" cy="1168107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64C74-86F1-F19C-B13A-242DFB306D3E}"/>
              </a:ext>
            </a:extLst>
          </p:cNvPr>
          <p:cNvSpPr txBox="1"/>
          <p:nvPr/>
        </p:nvSpPr>
        <p:spPr>
          <a:xfrm>
            <a:off x="2305854" y="43443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43</a:t>
            </a:r>
            <a:endParaRPr lang="en-BE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531E2-8200-E75C-4D30-33705CA75B24}"/>
              </a:ext>
            </a:extLst>
          </p:cNvPr>
          <p:cNvSpPr txBox="1"/>
          <p:nvPr/>
        </p:nvSpPr>
        <p:spPr>
          <a:xfrm>
            <a:off x="3097601" y="4005770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58</a:t>
            </a:r>
            <a:endParaRPr lang="en-BE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76A6E-6C9E-0ABB-9942-73F43B165F19}"/>
              </a:ext>
            </a:extLst>
          </p:cNvPr>
          <p:cNvSpPr txBox="1"/>
          <p:nvPr/>
        </p:nvSpPr>
        <p:spPr>
          <a:xfrm>
            <a:off x="2261858" y="5171930"/>
            <a:ext cx="52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48</a:t>
            </a:r>
            <a:endParaRPr lang="en-BE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E265C0-4B4E-0333-95A6-1D14D9A6241B}"/>
              </a:ext>
            </a:extLst>
          </p:cNvPr>
          <p:cNvSpPr txBox="1"/>
          <p:nvPr/>
        </p:nvSpPr>
        <p:spPr>
          <a:xfrm>
            <a:off x="1573816" y="39242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40</a:t>
            </a:r>
            <a:endParaRPr lang="en-BE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E8249A-785B-D679-AC71-DCC9449E2E58}"/>
              </a:ext>
            </a:extLst>
          </p:cNvPr>
          <p:cNvSpPr/>
          <p:nvPr/>
        </p:nvSpPr>
        <p:spPr>
          <a:xfrm>
            <a:off x="336500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FBEE76-EF5D-DFA3-0E9C-AB159FA1163F}"/>
              </a:ext>
            </a:extLst>
          </p:cNvPr>
          <p:cNvSpPr/>
          <p:nvPr/>
        </p:nvSpPr>
        <p:spPr>
          <a:xfrm>
            <a:off x="105751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2DC4B4-287A-8A4F-D373-3B7A5E3994AA}"/>
              </a:ext>
            </a:extLst>
          </p:cNvPr>
          <p:cNvSpPr/>
          <p:nvPr/>
        </p:nvSpPr>
        <p:spPr>
          <a:xfrm>
            <a:off x="177853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16E62-FFD7-750D-2797-912A7DFB85C5}"/>
              </a:ext>
            </a:extLst>
          </p:cNvPr>
          <p:cNvSpPr/>
          <p:nvPr/>
        </p:nvSpPr>
        <p:spPr>
          <a:xfrm>
            <a:off x="2499548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F25645-15CE-5DAD-DF3F-1DDD9A06C717}"/>
              </a:ext>
            </a:extLst>
          </p:cNvPr>
          <p:cNvSpPr/>
          <p:nvPr/>
        </p:nvSpPr>
        <p:spPr>
          <a:xfrm>
            <a:off x="3220564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67A54F-1D16-76CE-FDF9-DF7349F87C57}"/>
              </a:ext>
            </a:extLst>
          </p:cNvPr>
          <p:cNvSpPr/>
          <p:nvPr/>
        </p:nvSpPr>
        <p:spPr>
          <a:xfrm>
            <a:off x="3941580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A19700-32BF-556D-9AF4-2771458FEE8C}"/>
              </a:ext>
            </a:extLst>
          </p:cNvPr>
          <p:cNvSpPr/>
          <p:nvPr/>
        </p:nvSpPr>
        <p:spPr>
          <a:xfrm>
            <a:off x="466259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ABD9AC-DB33-AF6E-9BAC-18E110E8FFD2}"/>
              </a:ext>
            </a:extLst>
          </p:cNvPr>
          <p:cNvSpPr/>
          <p:nvPr/>
        </p:nvSpPr>
        <p:spPr>
          <a:xfrm>
            <a:off x="538361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9A8F61-3515-1162-C4C2-477D2DDC1A87}"/>
              </a:ext>
            </a:extLst>
          </p:cNvPr>
          <p:cNvSpPr/>
          <p:nvPr/>
        </p:nvSpPr>
        <p:spPr>
          <a:xfrm>
            <a:off x="1776204" y="106402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28D717-D91F-A638-2650-520BB1F54ED2}"/>
              </a:ext>
            </a:extLst>
          </p:cNvPr>
          <p:cNvSpPr/>
          <p:nvPr/>
        </p:nvSpPr>
        <p:spPr>
          <a:xfrm>
            <a:off x="1922688" y="106402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1B5F15-F349-5CFC-873B-F0B9E1E2C3BE}"/>
              </a:ext>
            </a:extLst>
          </p:cNvPr>
          <p:cNvSpPr/>
          <p:nvPr/>
        </p:nvSpPr>
        <p:spPr>
          <a:xfrm>
            <a:off x="2064358" y="106402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4B5AE6-53F3-EECC-D4B9-E9A79615CC74}"/>
              </a:ext>
            </a:extLst>
          </p:cNvPr>
          <p:cNvSpPr/>
          <p:nvPr/>
        </p:nvSpPr>
        <p:spPr>
          <a:xfrm>
            <a:off x="2424611" y="106402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4783D144-23E5-FD1F-FF23-575BBB4BCC1A}"/>
              </a:ext>
            </a:extLst>
          </p:cNvPr>
          <p:cNvCxnSpPr>
            <a:cxnSpLocks/>
            <a:stCxn id="4" idx="0"/>
            <a:endCxn id="29" idx="2"/>
          </p:cNvCxnSpPr>
          <p:nvPr/>
        </p:nvCxnSpPr>
        <p:spPr>
          <a:xfrm rot="16200000" flipV="1">
            <a:off x="937393" y="2154833"/>
            <a:ext cx="2434945" cy="685321"/>
          </a:xfrm>
          <a:prstGeom prst="bentConnector3">
            <a:avLst>
              <a:gd name="adj1" fmla="val 7088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FC9134E1-7CEC-CB24-CA1A-16454ECAC087}"/>
              </a:ext>
            </a:extLst>
          </p:cNvPr>
          <p:cNvCxnSpPr>
            <a:cxnSpLocks/>
            <a:stCxn id="4" idx="0"/>
            <a:endCxn id="30" idx="2"/>
          </p:cNvCxnSpPr>
          <p:nvPr/>
        </p:nvCxnSpPr>
        <p:spPr>
          <a:xfrm rot="16200000" flipV="1">
            <a:off x="1010635" y="2228075"/>
            <a:ext cx="2434945" cy="538837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1593A6E8-D5AF-FAB0-E274-4E4F09807ED6}"/>
              </a:ext>
            </a:extLst>
          </p:cNvPr>
          <p:cNvCxnSpPr>
            <a:cxnSpLocks/>
            <a:stCxn id="4" idx="0"/>
            <a:endCxn id="31" idx="2"/>
          </p:cNvCxnSpPr>
          <p:nvPr/>
        </p:nvCxnSpPr>
        <p:spPr>
          <a:xfrm rot="16200000" flipV="1">
            <a:off x="1081470" y="2298910"/>
            <a:ext cx="2434945" cy="397167"/>
          </a:xfrm>
          <a:prstGeom prst="bentConnector3">
            <a:avLst>
              <a:gd name="adj1" fmla="val 70796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8AEFF44-8367-2376-FEFB-A8968DCBAAB7}"/>
              </a:ext>
            </a:extLst>
          </p:cNvPr>
          <p:cNvCxnSpPr>
            <a:cxnSpLocks/>
            <a:stCxn id="4" idx="0"/>
            <a:endCxn id="32" idx="2"/>
          </p:cNvCxnSpPr>
          <p:nvPr/>
        </p:nvCxnSpPr>
        <p:spPr>
          <a:xfrm rot="16200000" flipV="1">
            <a:off x="1261596" y="2479037"/>
            <a:ext cx="2434945" cy="36914"/>
          </a:xfrm>
          <a:prstGeom prst="bentConnector3">
            <a:avLst>
              <a:gd name="adj1" fmla="val 70928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B659E3F9-C178-EF79-66DC-8E34C41DEAFF}"/>
              </a:ext>
            </a:extLst>
          </p:cNvPr>
          <p:cNvSpPr/>
          <p:nvPr/>
        </p:nvSpPr>
        <p:spPr>
          <a:xfrm>
            <a:off x="1776001" y="2490830"/>
            <a:ext cx="721016" cy="216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4BD064C-FC4A-14A5-C079-0F9868C28270}"/>
              </a:ext>
            </a:extLst>
          </p:cNvPr>
          <p:cNvSpPr/>
          <p:nvPr/>
        </p:nvSpPr>
        <p:spPr>
          <a:xfrm>
            <a:off x="2497017" y="2490830"/>
            <a:ext cx="721016" cy="216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69255D5-177C-736F-DB94-DCCB1930E47D}"/>
              </a:ext>
            </a:extLst>
          </p:cNvPr>
          <p:cNvSpPr txBox="1"/>
          <p:nvPr/>
        </p:nvSpPr>
        <p:spPr>
          <a:xfrm>
            <a:off x="3253376" y="2346947"/>
            <a:ext cx="102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Cache</a:t>
            </a:r>
            <a:endParaRPr lang="en-BE" sz="2400" dirty="0">
              <a:solidFill>
                <a:schemeClr val="bg1"/>
              </a:solidFill>
            </a:endParaRPr>
          </a:p>
        </p:txBody>
      </p:sp>
      <p:pic>
        <p:nvPicPr>
          <p:cNvPr id="5" name="ANIM">
            <a:hlinkClick r:id="" action="ppaction://media"/>
            <a:extLst>
              <a:ext uri="{FF2B5EF4-FFF2-40B4-BE49-F238E27FC236}">
                <a16:creationId xmlns:a16="http://schemas.microsoft.com/office/drawing/2014/main" id="{5C17A563-FB90-8B1D-A4CB-3B49BB359B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5999" y="1989000"/>
            <a:ext cx="4320000" cy="4320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87C9F13-643C-24C6-8C34-220844006060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 – Importance of memory locality</a:t>
            </a:r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F3DB33-42FD-757D-6FFB-C8964E8291F2}"/>
              </a:ext>
            </a:extLst>
          </p:cNvPr>
          <p:cNvSpPr txBox="1"/>
          <p:nvPr/>
        </p:nvSpPr>
        <p:spPr>
          <a:xfrm>
            <a:off x="6130116" y="941189"/>
            <a:ext cx="2120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GPU MEMORY</a:t>
            </a:r>
            <a:endParaRPr lang="en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8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2FBEE76-EF5D-DFA3-0E9C-AB159FA1163F}"/>
              </a:ext>
            </a:extLst>
          </p:cNvPr>
          <p:cNvSpPr/>
          <p:nvPr/>
        </p:nvSpPr>
        <p:spPr>
          <a:xfrm>
            <a:off x="105751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16E62-FFD7-750D-2797-912A7DFB85C5}"/>
              </a:ext>
            </a:extLst>
          </p:cNvPr>
          <p:cNvSpPr/>
          <p:nvPr/>
        </p:nvSpPr>
        <p:spPr>
          <a:xfrm>
            <a:off x="2499548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728A122C-261C-0359-90EF-DF25C1CAC413}"/>
              </a:ext>
            </a:extLst>
          </p:cNvPr>
          <p:cNvSpPr/>
          <p:nvPr/>
        </p:nvSpPr>
        <p:spPr>
          <a:xfrm rot="10800000">
            <a:off x="1777017" y="4926430"/>
            <a:ext cx="1441016" cy="1168107"/>
          </a:xfrm>
          <a:prstGeom prst="triangle">
            <a:avLst/>
          </a:prstGeom>
          <a:solidFill>
            <a:schemeClr val="accent2"/>
          </a:solidFill>
          <a:ln w="19050"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910FC38F-5B07-95B3-A92E-F7B8E529DA78}"/>
              </a:ext>
            </a:extLst>
          </p:cNvPr>
          <p:cNvSpPr/>
          <p:nvPr/>
        </p:nvSpPr>
        <p:spPr>
          <a:xfrm rot="3714800">
            <a:off x="1258231" y="3395705"/>
            <a:ext cx="1362286" cy="1163334"/>
          </a:xfrm>
          <a:prstGeom prst="triangle">
            <a:avLst/>
          </a:prstGeom>
          <a:solidFill>
            <a:schemeClr val="accent2"/>
          </a:solidFill>
          <a:ln w="19050"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8D60F3DB-E08E-AC72-B253-F3FF9C1DD78A}"/>
              </a:ext>
            </a:extLst>
          </p:cNvPr>
          <p:cNvSpPr/>
          <p:nvPr/>
        </p:nvSpPr>
        <p:spPr>
          <a:xfrm rot="11080327">
            <a:off x="2503737" y="3778035"/>
            <a:ext cx="1592826" cy="1085329"/>
          </a:xfrm>
          <a:prstGeom prst="triangle">
            <a:avLst/>
          </a:prstGeom>
          <a:solidFill>
            <a:schemeClr val="accent2"/>
          </a:solidFill>
          <a:ln w="19050"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5925E08-05A2-2FB9-04D5-5CB4D6255523}"/>
              </a:ext>
            </a:extLst>
          </p:cNvPr>
          <p:cNvSpPr/>
          <p:nvPr/>
        </p:nvSpPr>
        <p:spPr>
          <a:xfrm>
            <a:off x="1777017" y="3714966"/>
            <a:ext cx="1441016" cy="1168107"/>
          </a:xfrm>
          <a:prstGeom prst="triangle">
            <a:avLst/>
          </a:prstGeom>
          <a:solidFill>
            <a:schemeClr val="accent2"/>
          </a:solidFill>
          <a:ln w="19050"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64C74-86F1-F19C-B13A-242DFB306D3E}"/>
              </a:ext>
            </a:extLst>
          </p:cNvPr>
          <p:cNvSpPr txBox="1"/>
          <p:nvPr/>
        </p:nvSpPr>
        <p:spPr>
          <a:xfrm>
            <a:off x="2305854" y="43443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43</a:t>
            </a:r>
            <a:endParaRPr lang="en-BE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531E2-8200-E75C-4D30-33705CA75B24}"/>
              </a:ext>
            </a:extLst>
          </p:cNvPr>
          <p:cNvSpPr txBox="1"/>
          <p:nvPr/>
        </p:nvSpPr>
        <p:spPr>
          <a:xfrm>
            <a:off x="3097601" y="4005770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58</a:t>
            </a:r>
            <a:endParaRPr lang="en-BE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76A6E-6C9E-0ABB-9942-73F43B165F19}"/>
              </a:ext>
            </a:extLst>
          </p:cNvPr>
          <p:cNvSpPr txBox="1"/>
          <p:nvPr/>
        </p:nvSpPr>
        <p:spPr>
          <a:xfrm>
            <a:off x="2261858" y="5171930"/>
            <a:ext cx="52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48</a:t>
            </a:r>
            <a:endParaRPr lang="en-BE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E265C0-4B4E-0333-95A6-1D14D9A6241B}"/>
              </a:ext>
            </a:extLst>
          </p:cNvPr>
          <p:cNvSpPr txBox="1"/>
          <p:nvPr/>
        </p:nvSpPr>
        <p:spPr>
          <a:xfrm>
            <a:off x="1573816" y="39242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40</a:t>
            </a:r>
            <a:endParaRPr lang="en-BE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E8249A-785B-D679-AC71-DCC9449E2E58}"/>
              </a:ext>
            </a:extLst>
          </p:cNvPr>
          <p:cNvSpPr/>
          <p:nvPr/>
        </p:nvSpPr>
        <p:spPr>
          <a:xfrm>
            <a:off x="336500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2DC4B4-287A-8A4F-D373-3B7A5E3994AA}"/>
              </a:ext>
            </a:extLst>
          </p:cNvPr>
          <p:cNvSpPr/>
          <p:nvPr/>
        </p:nvSpPr>
        <p:spPr>
          <a:xfrm>
            <a:off x="1778532" y="1064022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F25645-15CE-5DAD-DF3F-1DDD9A06C717}"/>
              </a:ext>
            </a:extLst>
          </p:cNvPr>
          <p:cNvSpPr/>
          <p:nvPr/>
        </p:nvSpPr>
        <p:spPr>
          <a:xfrm>
            <a:off x="3220564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67A54F-1D16-76CE-FDF9-DF7349F87C57}"/>
              </a:ext>
            </a:extLst>
          </p:cNvPr>
          <p:cNvSpPr/>
          <p:nvPr/>
        </p:nvSpPr>
        <p:spPr>
          <a:xfrm>
            <a:off x="3941580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A19700-32BF-556D-9AF4-2771458FEE8C}"/>
              </a:ext>
            </a:extLst>
          </p:cNvPr>
          <p:cNvSpPr/>
          <p:nvPr/>
        </p:nvSpPr>
        <p:spPr>
          <a:xfrm>
            <a:off x="466259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ABD9AC-DB33-AF6E-9BAC-18E110E8FFD2}"/>
              </a:ext>
            </a:extLst>
          </p:cNvPr>
          <p:cNvSpPr/>
          <p:nvPr/>
        </p:nvSpPr>
        <p:spPr>
          <a:xfrm>
            <a:off x="538361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9A8F61-3515-1162-C4C2-477D2DDC1A87}"/>
              </a:ext>
            </a:extLst>
          </p:cNvPr>
          <p:cNvSpPr/>
          <p:nvPr/>
        </p:nvSpPr>
        <p:spPr>
          <a:xfrm>
            <a:off x="1776204" y="106402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28D717-D91F-A638-2650-520BB1F54ED2}"/>
              </a:ext>
            </a:extLst>
          </p:cNvPr>
          <p:cNvSpPr/>
          <p:nvPr/>
        </p:nvSpPr>
        <p:spPr>
          <a:xfrm>
            <a:off x="1920233" y="106402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1B5F15-F349-5CFC-873B-F0B9E1E2C3BE}"/>
              </a:ext>
            </a:extLst>
          </p:cNvPr>
          <p:cNvSpPr/>
          <p:nvPr/>
        </p:nvSpPr>
        <p:spPr>
          <a:xfrm>
            <a:off x="2064358" y="106402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4B5AE6-53F3-EECC-D4B9-E9A79615CC74}"/>
              </a:ext>
            </a:extLst>
          </p:cNvPr>
          <p:cNvSpPr/>
          <p:nvPr/>
        </p:nvSpPr>
        <p:spPr>
          <a:xfrm>
            <a:off x="2424611" y="106402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4783D144-23E5-FD1F-FF23-575BBB4BCC1A}"/>
              </a:ext>
            </a:extLst>
          </p:cNvPr>
          <p:cNvCxnSpPr>
            <a:cxnSpLocks/>
            <a:stCxn id="4" idx="0"/>
            <a:endCxn id="29" idx="2"/>
          </p:cNvCxnSpPr>
          <p:nvPr/>
        </p:nvCxnSpPr>
        <p:spPr>
          <a:xfrm rot="16200000" flipV="1">
            <a:off x="937393" y="2154833"/>
            <a:ext cx="2434945" cy="685321"/>
          </a:xfrm>
          <a:prstGeom prst="bentConnector3">
            <a:avLst>
              <a:gd name="adj1" fmla="val 7088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FC9134E1-7CEC-CB24-CA1A-16454ECAC087}"/>
              </a:ext>
            </a:extLst>
          </p:cNvPr>
          <p:cNvCxnSpPr>
            <a:cxnSpLocks/>
            <a:stCxn id="4" idx="0"/>
            <a:endCxn id="30" idx="2"/>
          </p:cNvCxnSpPr>
          <p:nvPr/>
        </p:nvCxnSpPr>
        <p:spPr>
          <a:xfrm rot="16200000" flipV="1">
            <a:off x="1009407" y="2226848"/>
            <a:ext cx="2434945" cy="541292"/>
          </a:xfrm>
          <a:prstGeom prst="bentConnector3">
            <a:avLst>
              <a:gd name="adj1" fmla="val 70928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1593A6E8-D5AF-FAB0-E274-4E4F09807ED6}"/>
              </a:ext>
            </a:extLst>
          </p:cNvPr>
          <p:cNvCxnSpPr>
            <a:cxnSpLocks/>
            <a:stCxn id="4" idx="0"/>
            <a:endCxn id="31" idx="2"/>
          </p:cNvCxnSpPr>
          <p:nvPr/>
        </p:nvCxnSpPr>
        <p:spPr>
          <a:xfrm rot="16200000" flipV="1">
            <a:off x="1081470" y="2298910"/>
            <a:ext cx="2434945" cy="397167"/>
          </a:xfrm>
          <a:prstGeom prst="bentConnector3">
            <a:avLst>
              <a:gd name="adj1" fmla="val 70796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8AEFF44-8367-2376-FEFB-A8968DCBAAB7}"/>
              </a:ext>
            </a:extLst>
          </p:cNvPr>
          <p:cNvCxnSpPr>
            <a:cxnSpLocks/>
            <a:stCxn id="4" idx="0"/>
            <a:endCxn id="32" idx="2"/>
          </p:cNvCxnSpPr>
          <p:nvPr/>
        </p:nvCxnSpPr>
        <p:spPr>
          <a:xfrm rot="16200000" flipV="1">
            <a:off x="1261596" y="2479037"/>
            <a:ext cx="2434945" cy="36914"/>
          </a:xfrm>
          <a:prstGeom prst="bentConnector3">
            <a:avLst>
              <a:gd name="adj1" fmla="val 70928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B659E3F9-C178-EF79-66DC-8E34C41DEAFF}"/>
              </a:ext>
            </a:extLst>
          </p:cNvPr>
          <p:cNvSpPr/>
          <p:nvPr/>
        </p:nvSpPr>
        <p:spPr>
          <a:xfrm>
            <a:off x="1776001" y="2490830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4BD064C-FC4A-14A5-C079-0F9868C28270}"/>
              </a:ext>
            </a:extLst>
          </p:cNvPr>
          <p:cNvSpPr/>
          <p:nvPr/>
        </p:nvSpPr>
        <p:spPr>
          <a:xfrm>
            <a:off x="2497017" y="2490830"/>
            <a:ext cx="721016" cy="216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69255D5-177C-736F-DB94-DCCB1930E47D}"/>
              </a:ext>
            </a:extLst>
          </p:cNvPr>
          <p:cNvSpPr txBox="1"/>
          <p:nvPr/>
        </p:nvSpPr>
        <p:spPr>
          <a:xfrm>
            <a:off x="3253376" y="2346947"/>
            <a:ext cx="102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Cache</a:t>
            </a:r>
            <a:endParaRPr lang="en-BE" sz="2400" dirty="0">
              <a:solidFill>
                <a:schemeClr val="bg1"/>
              </a:solidFill>
            </a:endParaRPr>
          </a:p>
        </p:txBody>
      </p:sp>
      <p:pic>
        <p:nvPicPr>
          <p:cNvPr id="3" name="Picture 3" descr="A picture containing qr code&#10;&#10;Description automatically generated">
            <a:extLst>
              <a:ext uri="{FF2B5EF4-FFF2-40B4-BE49-F238E27FC236}">
                <a16:creationId xmlns:a16="http://schemas.microsoft.com/office/drawing/2014/main" id="{97271E26-CB64-58B7-EACA-703719563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883" y="1989001"/>
            <a:ext cx="4323047" cy="432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D24F27-90D7-4F08-3F5A-8FDD39BC3A21}"/>
              </a:ext>
            </a:extLst>
          </p:cNvPr>
          <p:cNvSpPr/>
          <p:nvPr/>
        </p:nvSpPr>
        <p:spPr>
          <a:xfrm>
            <a:off x="1774183" y="249083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557A4D-C336-3835-3F23-9EA6A40E44C3}"/>
              </a:ext>
            </a:extLst>
          </p:cNvPr>
          <p:cNvSpPr/>
          <p:nvPr/>
        </p:nvSpPr>
        <p:spPr>
          <a:xfrm>
            <a:off x="1918212" y="249083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F8CB1C-0DCC-A3C0-4A64-4A2809A98C04}"/>
              </a:ext>
            </a:extLst>
          </p:cNvPr>
          <p:cNvSpPr/>
          <p:nvPr/>
        </p:nvSpPr>
        <p:spPr>
          <a:xfrm>
            <a:off x="2062337" y="249083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21047-3E4C-BED9-D0D9-7AD500C0813B}"/>
              </a:ext>
            </a:extLst>
          </p:cNvPr>
          <p:cNvSpPr/>
          <p:nvPr/>
        </p:nvSpPr>
        <p:spPr>
          <a:xfrm>
            <a:off x="2422590" y="249083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BE5A03-EEF1-3269-FA5D-FB38A2CDDF1B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 – Importance of memory locality</a:t>
            </a:r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68C47A-B171-D6EC-677B-A85856D75A18}"/>
              </a:ext>
            </a:extLst>
          </p:cNvPr>
          <p:cNvSpPr txBox="1"/>
          <p:nvPr/>
        </p:nvSpPr>
        <p:spPr>
          <a:xfrm>
            <a:off x="6130116" y="941189"/>
            <a:ext cx="2120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GPU MEMORY</a:t>
            </a:r>
            <a:endParaRPr lang="en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321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857931-D088-911E-CB32-FE525A1D9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8824"/>
            <a:ext cx="12192000" cy="54798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266D19-EE59-94D0-BC4F-59254F4E3483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 – Clues to detect that problem:</a:t>
            </a:r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203774-BD14-7437-D0F4-973F6914E8A6}"/>
              </a:ext>
            </a:extLst>
          </p:cNvPr>
          <p:cNvSpPr/>
          <p:nvPr/>
        </p:nvSpPr>
        <p:spPr>
          <a:xfrm>
            <a:off x="209550" y="1937604"/>
            <a:ext cx="11646450" cy="40640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863FD6-9BE3-6F62-858D-86BCB15A7E7D}"/>
              </a:ext>
            </a:extLst>
          </p:cNvPr>
          <p:cNvSpPr txBox="1"/>
          <p:nvPr/>
        </p:nvSpPr>
        <p:spPr>
          <a:xfrm>
            <a:off x="704850" y="636444"/>
            <a:ext cx="12503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</a:rPr>
              <a:t>Very high </a:t>
            </a:r>
            <a:r>
              <a:rPr lang="fr-BE" dirty="0" err="1">
                <a:solidFill>
                  <a:schemeClr val="bg1"/>
                </a:solidFill>
              </a:rPr>
              <a:t>bandwidth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utilization</a:t>
            </a:r>
            <a:endParaRPr lang="fr-B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schemeClr val="bg1"/>
                </a:solidFill>
              </a:rPr>
              <a:t>Too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many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reads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compared</a:t>
            </a:r>
            <a:r>
              <a:rPr lang="fr-BE" dirty="0">
                <a:solidFill>
                  <a:schemeClr val="bg1"/>
                </a:solidFill>
              </a:rPr>
              <a:t> to </a:t>
            </a:r>
            <a:r>
              <a:rPr lang="fr-BE" dirty="0" err="1">
                <a:solidFill>
                  <a:schemeClr val="bg1"/>
                </a:solidFill>
              </a:rPr>
              <a:t>what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is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expected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F68428-6BE2-986F-B78A-415BE62360F1}"/>
              </a:ext>
            </a:extLst>
          </p:cNvPr>
          <p:cNvSpPr/>
          <p:nvPr/>
        </p:nvSpPr>
        <p:spPr>
          <a:xfrm flipV="1">
            <a:off x="5842000" y="3909524"/>
            <a:ext cx="1174750" cy="49239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39E9A-6C7C-931F-4002-C84A233CCDC4}"/>
              </a:ext>
            </a:extLst>
          </p:cNvPr>
          <p:cNvSpPr/>
          <p:nvPr/>
        </p:nvSpPr>
        <p:spPr>
          <a:xfrm flipV="1">
            <a:off x="7499350" y="4447906"/>
            <a:ext cx="1079500" cy="50509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2221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9BE5A03-EEF1-3269-FA5D-FB38A2CDDF1B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 – So… let’s optimize for locality, right ?</a:t>
            </a:r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B6034F-2241-C99D-DC54-2448D0E9F2ED}"/>
              </a:ext>
            </a:extLst>
          </p:cNvPr>
          <p:cNvSpPr txBox="1"/>
          <p:nvPr/>
        </p:nvSpPr>
        <p:spPr>
          <a:xfrm>
            <a:off x="349180" y="1209852"/>
            <a:ext cx="90011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__global__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mysum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b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 err="1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threadIdx.x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blockDim.x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FC618D"/>
                </a:solidFill>
                <a:latin typeface="Consolas" panose="020B0609020204030204" pitchFamily="49" charset="0"/>
              </a:rPr>
              <a:t>   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</a:p>
          <a:p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	    // maximal locality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    c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a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b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FFE873-70CF-5E44-5A90-949088CC71E0}"/>
              </a:ext>
            </a:extLst>
          </p:cNvPr>
          <p:cNvSpPr txBox="1"/>
          <p:nvPr/>
        </p:nvSpPr>
        <p:spPr>
          <a:xfrm>
            <a:off x="344369" y="4077000"/>
            <a:ext cx="90059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__global__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mysum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b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 err="1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threadIdx.x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blockDim.x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FC618D"/>
                </a:solidFill>
                <a:latin typeface="Consolas" panose="020B0609020204030204" pitchFamily="49" charset="0"/>
              </a:rPr>
              <a:t>   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</a:p>
          <a:p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	    // very large stride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    c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a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b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83A489-7AFB-BDE8-A4D1-36AECBF606DA}"/>
              </a:ext>
            </a:extLst>
          </p:cNvPr>
          <p:cNvSpPr/>
          <p:nvPr/>
        </p:nvSpPr>
        <p:spPr>
          <a:xfrm>
            <a:off x="10416000" y="19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FBD2C8-9545-CF35-4C4D-C700E2555397}"/>
              </a:ext>
            </a:extLst>
          </p:cNvPr>
          <p:cNvSpPr/>
          <p:nvPr/>
        </p:nvSpPr>
        <p:spPr>
          <a:xfrm>
            <a:off x="10488000" y="19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D5B783-2556-F70B-47C9-7FDC9CF500CF}"/>
              </a:ext>
            </a:extLst>
          </p:cNvPr>
          <p:cNvSpPr/>
          <p:nvPr/>
        </p:nvSpPr>
        <p:spPr>
          <a:xfrm>
            <a:off x="10560000" y="19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148FC9-96FA-C816-4CEC-ADDBE16B179A}"/>
              </a:ext>
            </a:extLst>
          </p:cNvPr>
          <p:cNvSpPr/>
          <p:nvPr/>
        </p:nvSpPr>
        <p:spPr>
          <a:xfrm>
            <a:off x="10632000" y="19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2E2769-3731-C08D-A290-FDAE7F517161}"/>
              </a:ext>
            </a:extLst>
          </p:cNvPr>
          <p:cNvSpPr/>
          <p:nvPr/>
        </p:nvSpPr>
        <p:spPr>
          <a:xfrm>
            <a:off x="10704000" y="19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FAE465-2BFF-4547-CC91-5D017647D723}"/>
              </a:ext>
            </a:extLst>
          </p:cNvPr>
          <p:cNvSpPr/>
          <p:nvPr/>
        </p:nvSpPr>
        <p:spPr>
          <a:xfrm>
            <a:off x="10776000" y="19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34D6E8-F434-20D3-206B-21B47E6B4DE3}"/>
              </a:ext>
            </a:extLst>
          </p:cNvPr>
          <p:cNvSpPr/>
          <p:nvPr/>
        </p:nvSpPr>
        <p:spPr>
          <a:xfrm>
            <a:off x="10848000" y="19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F2A01F-CA4B-6DAE-C58A-16298D265604}"/>
              </a:ext>
            </a:extLst>
          </p:cNvPr>
          <p:cNvSpPr/>
          <p:nvPr/>
        </p:nvSpPr>
        <p:spPr>
          <a:xfrm>
            <a:off x="10920000" y="19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F2CC3E-4669-2397-54F4-66939ECA5020}"/>
              </a:ext>
            </a:extLst>
          </p:cNvPr>
          <p:cNvSpPr/>
          <p:nvPr/>
        </p:nvSpPr>
        <p:spPr>
          <a:xfrm>
            <a:off x="10992000" y="19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465903-0D98-4BB2-0410-D93D4D873018}"/>
              </a:ext>
            </a:extLst>
          </p:cNvPr>
          <p:cNvSpPr/>
          <p:nvPr/>
        </p:nvSpPr>
        <p:spPr>
          <a:xfrm>
            <a:off x="11064000" y="19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874122-2218-4B9B-BD8C-4A4CE29F8CB0}"/>
              </a:ext>
            </a:extLst>
          </p:cNvPr>
          <p:cNvSpPr/>
          <p:nvPr/>
        </p:nvSpPr>
        <p:spPr>
          <a:xfrm>
            <a:off x="10416000" y="20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D7DB3F-7D14-9C7E-6DF8-637D3C7A3CD6}"/>
              </a:ext>
            </a:extLst>
          </p:cNvPr>
          <p:cNvSpPr/>
          <p:nvPr/>
        </p:nvSpPr>
        <p:spPr>
          <a:xfrm>
            <a:off x="10488000" y="20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D88DD8-146C-A8DA-52BC-6CE17DBCB364}"/>
              </a:ext>
            </a:extLst>
          </p:cNvPr>
          <p:cNvSpPr/>
          <p:nvPr/>
        </p:nvSpPr>
        <p:spPr>
          <a:xfrm>
            <a:off x="10560000" y="20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790366-878F-3088-3427-2A058EEB31D7}"/>
              </a:ext>
            </a:extLst>
          </p:cNvPr>
          <p:cNvSpPr/>
          <p:nvPr/>
        </p:nvSpPr>
        <p:spPr>
          <a:xfrm>
            <a:off x="10632000" y="20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BFA592-FF6F-24AF-24C9-C052407E581F}"/>
              </a:ext>
            </a:extLst>
          </p:cNvPr>
          <p:cNvSpPr/>
          <p:nvPr/>
        </p:nvSpPr>
        <p:spPr>
          <a:xfrm>
            <a:off x="10704000" y="20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BA6E23-E04A-C4C2-A6D6-0DC4F1BC5B3A}"/>
              </a:ext>
            </a:extLst>
          </p:cNvPr>
          <p:cNvSpPr/>
          <p:nvPr/>
        </p:nvSpPr>
        <p:spPr>
          <a:xfrm>
            <a:off x="10776000" y="20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161388-DFAA-4848-8BC0-0EAA41F90634}"/>
              </a:ext>
            </a:extLst>
          </p:cNvPr>
          <p:cNvSpPr/>
          <p:nvPr/>
        </p:nvSpPr>
        <p:spPr>
          <a:xfrm>
            <a:off x="10848000" y="20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2ECCE1-BDE1-FE32-F5A7-9A96175ABE71}"/>
              </a:ext>
            </a:extLst>
          </p:cNvPr>
          <p:cNvSpPr/>
          <p:nvPr/>
        </p:nvSpPr>
        <p:spPr>
          <a:xfrm>
            <a:off x="10920000" y="20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C7A70-9582-A0FD-6C62-7127DA3D9396}"/>
              </a:ext>
            </a:extLst>
          </p:cNvPr>
          <p:cNvSpPr/>
          <p:nvPr/>
        </p:nvSpPr>
        <p:spPr>
          <a:xfrm>
            <a:off x="10992000" y="20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F91C0A-07F9-A770-E725-C35397C48DD9}"/>
              </a:ext>
            </a:extLst>
          </p:cNvPr>
          <p:cNvSpPr/>
          <p:nvPr/>
        </p:nvSpPr>
        <p:spPr>
          <a:xfrm>
            <a:off x="11064000" y="20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208503-9B25-736A-6733-B6F27FA75581}"/>
              </a:ext>
            </a:extLst>
          </p:cNvPr>
          <p:cNvSpPr/>
          <p:nvPr/>
        </p:nvSpPr>
        <p:spPr>
          <a:xfrm>
            <a:off x="10416000" y="21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6B4BA2-C524-68AB-29E0-C9537AB98D12}"/>
              </a:ext>
            </a:extLst>
          </p:cNvPr>
          <p:cNvSpPr/>
          <p:nvPr/>
        </p:nvSpPr>
        <p:spPr>
          <a:xfrm>
            <a:off x="10488000" y="21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704366-B61D-2D20-BA8B-32AFCD73C547}"/>
              </a:ext>
            </a:extLst>
          </p:cNvPr>
          <p:cNvSpPr/>
          <p:nvPr/>
        </p:nvSpPr>
        <p:spPr>
          <a:xfrm>
            <a:off x="10560000" y="21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10D753-9EA4-8281-C490-FCBC7A2DDEF3}"/>
              </a:ext>
            </a:extLst>
          </p:cNvPr>
          <p:cNvSpPr/>
          <p:nvPr/>
        </p:nvSpPr>
        <p:spPr>
          <a:xfrm>
            <a:off x="10632000" y="21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F23A143-7D5E-D326-E5F2-AE91443DF2BF}"/>
              </a:ext>
            </a:extLst>
          </p:cNvPr>
          <p:cNvSpPr/>
          <p:nvPr/>
        </p:nvSpPr>
        <p:spPr>
          <a:xfrm>
            <a:off x="10704000" y="21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B64901-0DCD-F082-D2FF-91CB34040E4D}"/>
              </a:ext>
            </a:extLst>
          </p:cNvPr>
          <p:cNvSpPr/>
          <p:nvPr/>
        </p:nvSpPr>
        <p:spPr>
          <a:xfrm>
            <a:off x="10776000" y="21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3882A37-F21D-9A5B-CD8D-45AC249685F8}"/>
              </a:ext>
            </a:extLst>
          </p:cNvPr>
          <p:cNvSpPr/>
          <p:nvPr/>
        </p:nvSpPr>
        <p:spPr>
          <a:xfrm>
            <a:off x="10848000" y="21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48BDA6-69AC-4DB2-C843-250B55A9922E}"/>
              </a:ext>
            </a:extLst>
          </p:cNvPr>
          <p:cNvSpPr/>
          <p:nvPr/>
        </p:nvSpPr>
        <p:spPr>
          <a:xfrm>
            <a:off x="10920000" y="21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3C4ECED-11B0-BA21-A2BA-5D32F2A8585C}"/>
              </a:ext>
            </a:extLst>
          </p:cNvPr>
          <p:cNvSpPr/>
          <p:nvPr/>
        </p:nvSpPr>
        <p:spPr>
          <a:xfrm>
            <a:off x="10992000" y="21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C9223B-95E6-68FF-0D40-9C963051C771}"/>
              </a:ext>
            </a:extLst>
          </p:cNvPr>
          <p:cNvSpPr/>
          <p:nvPr/>
        </p:nvSpPr>
        <p:spPr>
          <a:xfrm>
            <a:off x="11064000" y="21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B8BA43-51A6-5782-E190-B0A028ECC18A}"/>
              </a:ext>
            </a:extLst>
          </p:cNvPr>
          <p:cNvSpPr/>
          <p:nvPr/>
        </p:nvSpPr>
        <p:spPr>
          <a:xfrm>
            <a:off x="10416000" y="22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B3960B5-C4A3-A58F-25B5-1F8F40FE6628}"/>
              </a:ext>
            </a:extLst>
          </p:cNvPr>
          <p:cNvSpPr/>
          <p:nvPr/>
        </p:nvSpPr>
        <p:spPr>
          <a:xfrm>
            <a:off x="10488000" y="22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342CF88-12FC-F3D3-1B4B-294E5FD6832D}"/>
              </a:ext>
            </a:extLst>
          </p:cNvPr>
          <p:cNvSpPr/>
          <p:nvPr/>
        </p:nvSpPr>
        <p:spPr>
          <a:xfrm>
            <a:off x="10560000" y="22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8E6B759-D5F3-2011-AAB0-B2FFA0F5EA06}"/>
              </a:ext>
            </a:extLst>
          </p:cNvPr>
          <p:cNvSpPr/>
          <p:nvPr/>
        </p:nvSpPr>
        <p:spPr>
          <a:xfrm>
            <a:off x="10632000" y="22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5CC26A8-348B-6109-3285-21F63DF2D9F2}"/>
              </a:ext>
            </a:extLst>
          </p:cNvPr>
          <p:cNvSpPr/>
          <p:nvPr/>
        </p:nvSpPr>
        <p:spPr>
          <a:xfrm>
            <a:off x="10704000" y="22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3DBA55D-6EE8-D0FD-44F5-EC7C8B3C4C69}"/>
              </a:ext>
            </a:extLst>
          </p:cNvPr>
          <p:cNvSpPr/>
          <p:nvPr/>
        </p:nvSpPr>
        <p:spPr>
          <a:xfrm>
            <a:off x="10776000" y="22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80857AC-6BDA-05E4-C90D-4B702636EDD1}"/>
              </a:ext>
            </a:extLst>
          </p:cNvPr>
          <p:cNvSpPr/>
          <p:nvPr/>
        </p:nvSpPr>
        <p:spPr>
          <a:xfrm>
            <a:off x="10848000" y="22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2DCF946-ADE8-5D65-2CB5-2E3A7E0300DA}"/>
              </a:ext>
            </a:extLst>
          </p:cNvPr>
          <p:cNvSpPr/>
          <p:nvPr/>
        </p:nvSpPr>
        <p:spPr>
          <a:xfrm>
            <a:off x="10920000" y="22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8765F7-8D9F-D29C-0268-709A145C15F7}"/>
              </a:ext>
            </a:extLst>
          </p:cNvPr>
          <p:cNvSpPr/>
          <p:nvPr/>
        </p:nvSpPr>
        <p:spPr>
          <a:xfrm>
            <a:off x="10992000" y="22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55D9F4C-7C0F-F97C-B36B-48C19622546D}"/>
              </a:ext>
            </a:extLst>
          </p:cNvPr>
          <p:cNvSpPr/>
          <p:nvPr/>
        </p:nvSpPr>
        <p:spPr>
          <a:xfrm>
            <a:off x="11064000" y="22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3284644-B395-8A5F-ACAC-7451A83CD3CC}"/>
              </a:ext>
            </a:extLst>
          </p:cNvPr>
          <p:cNvSpPr/>
          <p:nvPr/>
        </p:nvSpPr>
        <p:spPr>
          <a:xfrm>
            <a:off x="10416000" y="22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92D4769-EB15-EA21-2B4D-658524D50BD6}"/>
              </a:ext>
            </a:extLst>
          </p:cNvPr>
          <p:cNvSpPr/>
          <p:nvPr/>
        </p:nvSpPr>
        <p:spPr>
          <a:xfrm>
            <a:off x="10488000" y="22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124F692-83AC-0735-C391-1272962675F6}"/>
              </a:ext>
            </a:extLst>
          </p:cNvPr>
          <p:cNvSpPr/>
          <p:nvPr/>
        </p:nvSpPr>
        <p:spPr>
          <a:xfrm>
            <a:off x="10560000" y="22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69B35F2-EA2B-B4D0-205F-8A6683EA0305}"/>
              </a:ext>
            </a:extLst>
          </p:cNvPr>
          <p:cNvSpPr/>
          <p:nvPr/>
        </p:nvSpPr>
        <p:spPr>
          <a:xfrm>
            <a:off x="10632000" y="22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EB075C0-BD7C-31A0-904C-3F42995C976A}"/>
              </a:ext>
            </a:extLst>
          </p:cNvPr>
          <p:cNvSpPr/>
          <p:nvPr/>
        </p:nvSpPr>
        <p:spPr>
          <a:xfrm>
            <a:off x="10704000" y="22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4518FDC-D573-91B5-DA98-A27315CA7CAD}"/>
              </a:ext>
            </a:extLst>
          </p:cNvPr>
          <p:cNvSpPr/>
          <p:nvPr/>
        </p:nvSpPr>
        <p:spPr>
          <a:xfrm>
            <a:off x="10776000" y="22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0C52183-91A4-6A4D-1013-2416A66C2481}"/>
              </a:ext>
            </a:extLst>
          </p:cNvPr>
          <p:cNvSpPr/>
          <p:nvPr/>
        </p:nvSpPr>
        <p:spPr>
          <a:xfrm>
            <a:off x="10848000" y="22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5841A80-E002-F401-B312-A2DA673CED57}"/>
              </a:ext>
            </a:extLst>
          </p:cNvPr>
          <p:cNvSpPr/>
          <p:nvPr/>
        </p:nvSpPr>
        <p:spPr>
          <a:xfrm>
            <a:off x="10920000" y="22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AAAD05A-BB6B-5218-C1B5-4E0422BA579A}"/>
              </a:ext>
            </a:extLst>
          </p:cNvPr>
          <p:cNvSpPr/>
          <p:nvPr/>
        </p:nvSpPr>
        <p:spPr>
          <a:xfrm>
            <a:off x="10992000" y="22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E326F2C-8D41-13A6-9C05-3BAE03D6555A}"/>
              </a:ext>
            </a:extLst>
          </p:cNvPr>
          <p:cNvSpPr/>
          <p:nvPr/>
        </p:nvSpPr>
        <p:spPr>
          <a:xfrm>
            <a:off x="11064000" y="22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CEEEB68-7AC3-FA85-6FFB-03D73C6F2E84}"/>
              </a:ext>
            </a:extLst>
          </p:cNvPr>
          <p:cNvSpPr/>
          <p:nvPr/>
        </p:nvSpPr>
        <p:spPr>
          <a:xfrm>
            <a:off x="10416000" y="23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DA69AE9-9E65-1114-A92C-F30DD86F7E30}"/>
              </a:ext>
            </a:extLst>
          </p:cNvPr>
          <p:cNvSpPr/>
          <p:nvPr/>
        </p:nvSpPr>
        <p:spPr>
          <a:xfrm>
            <a:off x="10488000" y="23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1035A18-C217-8F86-47B0-D3AB9E9BCF51}"/>
              </a:ext>
            </a:extLst>
          </p:cNvPr>
          <p:cNvSpPr/>
          <p:nvPr/>
        </p:nvSpPr>
        <p:spPr>
          <a:xfrm>
            <a:off x="10560000" y="23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CD7FE60-82F2-E516-0872-312D4A1B0DA8}"/>
              </a:ext>
            </a:extLst>
          </p:cNvPr>
          <p:cNvSpPr/>
          <p:nvPr/>
        </p:nvSpPr>
        <p:spPr>
          <a:xfrm>
            <a:off x="10632000" y="23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EAB74A4-C689-646A-6BBC-6EC2524653E7}"/>
              </a:ext>
            </a:extLst>
          </p:cNvPr>
          <p:cNvSpPr/>
          <p:nvPr/>
        </p:nvSpPr>
        <p:spPr>
          <a:xfrm>
            <a:off x="10704000" y="23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DCB58E7-65E6-BBC3-F79B-A9CC250CD58A}"/>
              </a:ext>
            </a:extLst>
          </p:cNvPr>
          <p:cNvSpPr/>
          <p:nvPr/>
        </p:nvSpPr>
        <p:spPr>
          <a:xfrm>
            <a:off x="10776000" y="23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C3CE833-5588-11E0-9EAD-53B52196CE4B}"/>
              </a:ext>
            </a:extLst>
          </p:cNvPr>
          <p:cNvSpPr/>
          <p:nvPr/>
        </p:nvSpPr>
        <p:spPr>
          <a:xfrm>
            <a:off x="10848000" y="23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6BB53E6-854A-366B-D33B-DEB4B3AA31D3}"/>
              </a:ext>
            </a:extLst>
          </p:cNvPr>
          <p:cNvSpPr/>
          <p:nvPr/>
        </p:nvSpPr>
        <p:spPr>
          <a:xfrm>
            <a:off x="10920000" y="23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40C9006-D702-3F86-5E58-091A0AAA7E78}"/>
              </a:ext>
            </a:extLst>
          </p:cNvPr>
          <p:cNvSpPr/>
          <p:nvPr/>
        </p:nvSpPr>
        <p:spPr>
          <a:xfrm>
            <a:off x="10992000" y="23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C60368A-E126-BCCC-CF92-53BDAE259DA3}"/>
              </a:ext>
            </a:extLst>
          </p:cNvPr>
          <p:cNvSpPr/>
          <p:nvPr/>
        </p:nvSpPr>
        <p:spPr>
          <a:xfrm>
            <a:off x="11064000" y="23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70F59C2-FB6D-B7A1-8E80-E50388428B2B}"/>
              </a:ext>
            </a:extLst>
          </p:cNvPr>
          <p:cNvSpPr/>
          <p:nvPr/>
        </p:nvSpPr>
        <p:spPr>
          <a:xfrm>
            <a:off x="10416000" y="24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7054AF0-7CD5-417B-9E1C-36DA48D3B247}"/>
              </a:ext>
            </a:extLst>
          </p:cNvPr>
          <p:cNvSpPr/>
          <p:nvPr/>
        </p:nvSpPr>
        <p:spPr>
          <a:xfrm>
            <a:off x="10488000" y="24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58D387A-C518-CCF2-F5ED-5075D803352C}"/>
              </a:ext>
            </a:extLst>
          </p:cNvPr>
          <p:cNvSpPr/>
          <p:nvPr/>
        </p:nvSpPr>
        <p:spPr>
          <a:xfrm>
            <a:off x="10560000" y="24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F3484E2-6EEC-B3FD-9A07-4E0B17F95F38}"/>
              </a:ext>
            </a:extLst>
          </p:cNvPr>
          <p:cNvSpPr/>
          <p:nvPr/>
        </p:nvSpPr>
        <p:spPr>
          <a:xfrm>
            <a:off x="10632000" y="24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7034EF0-2155-FD65-4EE9-B33055712EB4}"/>
              </a:ext>
            </a:extLst>
          </p:cNvPr>
          <p:cNvSpPr/>
          <p:nvPr/>
        </p:nvSpPr>
        <p:spPr>
          <a:xfrm>
            <a:off x="10704000" y="24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33A1330-397F-A190-2E81-AE5A769E5000}"/>
              </a:ext>
            </a:extLst>
          </p:cNvPr>
          <p:cNvSpPr/>
          <p:nvPr/>
        </p:nvSpPr>
        <p:spPr>
          <a:xfrm>
            <a:off x="10776000" y="24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66459C6-1F85-1BDC-51F0-9393B047E986}"/>
              </a:ext>
            </a:extLst>
          </p:cNvPr>
          <p:cNvSpPr/>
          <p:nvPr/>
        </p:nvSpPr>
        <p:spPr>
          <a:xfrm>
            <a:off x="10848000" y="24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2E31CE8-A1EA-0355-D962-F433D45F3B9D}"/>
              </a:ext>
            </a:extLst>
          </p:cNvPr>
          <p:cNvSpPr/>
          <p:nvPr/>
        </p:nvSpPr>
        <p:spPr>
          <a:xfrm>
            <a:off x="10920000" y="24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0877AA5-9E58-391D-61C9-A91BAEDE498A}"/>
              </a:ext>
            </a:extLst>
          </p:cNvPr>
          <p:cNvSpPr/>
          <p:nvPr/>
        </p:nvSpPr>
        <p:spPr>
          <a:xfrm>
            <a:off x="10992000" y="24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C31E126-289F-1E79-A167-F2550B7F9FED}"/>
              </a:ext>
            </a:extLst>
          </p:cNvPr>
          <p:cNvSpPr/>
          <p:nvPr/>
        </p:nvSpPr>
        <p:spPr>
          <a:xfrm>
            <a:off x="11064000" y="24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F2D02BC-1D01-B2C1-30AB-0EE99742151A}"/>
              </a:ext>
            </a:extLst>
          </p:cNvPr>
          <p:cNvSpPr/>
          <p:nvPr/>
        </p:nvSpPr>
        <p:spPr>
          <a:xfrm>
            <a:off x="10416000" y="24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7550A0C-5C7E-D689-3B96-50D2DE2BCD0C}"/>
              </a:ext>
            </a:extLst>
          </p:cNvPr>
          <p:cNvSpPr/>
          <p:nvPr/>
        </p:nvSpPr>
        <p:spPr>
          <a:xfrm>
            <a:off x="10488000" y="24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52DB7B3-AFF4-F59C-8BEE-FDEAB64EB3F7}"/>
              </a:ext>
            </a:extLst>
          </p:cNvPr>
          <p:cNvSpPr/>
          <p:nvPr/>
        </p:nvSpPr>
        <p:spPr>
          <a:xfrm>
            <a:off x="10560000" y="24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C77E224-AD81-7424-1728-CEDEBF3A86EC}"/>
              </a:ext>
            </a:extLst>
          </p:cNvPr>
          <p:cNvSpPr/>
          <p:nvPr/>
        </p:nvSpPr>
        <p:spPr>
          <a:xfrm>
            <a:off x="10632000" y="24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D532223-0A87-93E4-6F3F-A797CD5DBED5}"/>
              </a:ext>
            </a:extLst>
          </p:cNvPr>
          <p:cNvSpPr/>
          <p:nvPr/>
        </p:nvSpPr>
        <p:spPr>
          <a:xfrm>
            <a:off x="10704000" y="24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F4121FF-C1B5-2BBE-0DBF-70997E5CC59B}"/>
              </a:ext>
            </a:extLst>
          </p:cNvPr>
          <p:cNvSpPr/>
          <p:nvPr/>
        </p:nvSpPr>
        <p:spPr>
          <a:xfrm>
            <a:off x="10776000" y="24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F063DA9-0C5D-ADF8-AAFA-178BF5DA3523}"/>
              </a:ext>
            </a:extLst>
          </p:cNvPr>
          <p:cNvSpPr/>
          <p:nvPr/>
        </p:nvSpPr>
        <p:spPr>
          <a:xfrm>
            <a:off x="10848000" y="24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26E50D7-8165-7312-7FF4-0C901CF26AB2}"/>
              </a:ext>
            </a:extLst>
          </p:cNvPr>
          <p:cNvSpPr/>
          <p:nvPr/>
        </p:nvSpPr>
        <p:spPr>
          <a:xfrm>
            <a:off x="10920000" y="24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CBD7B25-B851-8910-8B7A-87446920C2AF}"/>
              </a:ext>
            </a:extLst>
          </p:cNvPr>
          <p:cNvSpPr/>
          <p:nvPr/>
        </p:nvSpPr>
        <p:spPr>
          <a:xfrm>
            <a:off x="10992000" y="24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7F760BC-B5B8-35D1-189F-558FABB6D85C}"/>
              </a:ext>
            </a:extLst>
          </p:cNvPr>
          <p:cNvSpPr/>
          <p:nvPr/>
        </p:nvSpPr>
        <p:spPr>
          <a:xfrm>
            <a:off x="11064000" y="24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9277B24-D43B-0363-DC6B-9F8426EBB89B}"/>
              </a:ext>
            </a:extLst>
          </p:cNvPr>
          <p:cNvSpPr/>
          <p:nvPr/>
        </p:nvSpPr>
        <p:spPr>
          <a:xfrm>
            <a:off x="10416000" y="25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7E3DC3E-3B69-9F2E-41B8-19492A57B3EA}"/>
              </a:ext>
            </a:extLst>
          </p:cNvPr>
          <p:cNvSpPr/>
          <p:nvPr/>
        </p:nvSpPr>
        <p:spPr>
          <a:xfrm>
            <a:off x="10488000" y="25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F26002A-CE7F-B735-117A-5ADFF3402DB8}"/>
              </a:ext>
            </a:extLst>
          </p:cNvPr>
          <p:cNvSpPr/>
          <p:nvPr/>
        </p:nvSpPr>
        <p:spPr>
          <a:xfrm>
            <a:off x="10560000" y="25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3601326-D359-A9DB-26DA-531DB222E9F9}"/>
              </a:ext>
            </a:extLst>
          </p:cNvPr>
          <p:cNvSpPr/>
          <p:nvPr/>
        </p:nvSpPr>
        <p:spPr>
          <a:xfrm>
            <a:off x="10632000" y="25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B11E3CC-53DD-065E-FCCF-B69A5FD77F18}"/>
              </a:ext>
            </a:extLst>
          </p:cNvPr>
          <p:cNvSpPr/>
          <p:nvPr/>
        </p:nvSpPr>
        <p:spPr>
          <a:xfrm>
            <a:off x="10704000" y="25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A848159-6E5F-343F-53BF-7B67DFFFDF62}"/>
              </a:ext>
            </a:extLst>
          </p:cNvPr>
          <p:cNvSpPr/>
          <p:nvPr/>
        </p:nvSpPr>
        <p:spPr>
          <a:xfrm>
            <a:off x="10776000" y="25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7E98D65-935D-755C-748F-448A56F52EF2}"/>
              </a:ext>
            </a:extLst>
          </p:cNvPr>
          <p:cNvSpPr/>
          <p:nvPr/>
        </p:nvSpPr>
        <p:spPr>
          <a:xfrm>
            <a:off x="10848000" y="25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374D0D2-253E-D823-EBDD-D33B8FAC94F8}"/>
              </a:ext>
            </a:extLst>
          </p:cNvPr>
          <p:cNvSpPr/>
          <p:nvPr/>
        </p:nvSpPr>
        <p:spPr>
          <a:xfrm>
            <a:off x="10920000" y="25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9E867FF-DD32-89CA-F099-F3E0A54C7BB1}"/>
              </a:ext>
            </a:extLst>
          </p:cNvPr>
          <p:cNvSpPr/>
          <p:nvPr/>
        </p:nvSpPr>
        <p:spPr>
          <a:xfrm>
            <a:off x="10992000" y="25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0A98D5E-CE1B-BF86-08C6-84E0155A80A0}"/>
              </a:ext>
            </a:extLst>
          </p:cNvPr>
          <p:cNvSpPr/>
          <p:nvPr/>
        </p:nvSpPr>
        <p:spPr>
          <a:xfrm>
            <a:off x="11064000" y="25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005325B-B5C4-92E8-64A0-C2CB9521B03A}"/>
              </a:ext>
            </a:extLst>
          </p:cNvPr>
          <p:cNvSpPr/>
          <p:nvPr/>
        </p:nvSpPr>
        <p:spPr>
          <a:xfrm>
            <a:off x="10416000" y="26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FF2F1109-BE4E-644C-3004-25B1688526FA}"/>
              </a:ext>
            </a:extLst>
          </p:cNvPr>
          <p:cNvSpPr/>
          <p:nvPr/>
        </p:nvSpPr>
        <p:spPr>
          <a:xfrm>
            <a:off x="10488000" y="26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D160EAF-BEBA-EAEF-1F52-CFFA4F823951}"/>
              </a:ext>
            </a:extLst>
          </p:cNvPr>
          <p:cNvSpPr/>
          <p:nvPr/>
        </p:nvSpPr>
        <p:spPr>
          <a:xfrm>
            <a:off x="10560000" y="26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C7F0B02-E93B-BAAD-960A-7E25B7FC1CBA}"/>
              </a:ext>
            </a:extLst>
          </p:cNvPr>
          <p:cNvSpPr/>
          <p:nvPr/>
        </p:nvSpPr>
        <p:spPr>
          <a:xfrm>
            <a:off x="10632000" y="26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22268D1-64A9-3BC2-2409-081C665C7463}"/>
              </a:ext>
            </a:extLst>
          </p:cNvPr>
          <p:cNvSpPr/>
          <p:nvPr/>
        </p:nvSpPr>
        <p:spPr>
          <a:xfrm>
            <a:off x="10704000" y="26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3B5D07B-E3E3-46F5-8F78-50FD7CB02B5B}"/>
              </a:ext>
            </a:extLst>
          </p:cNvPr>
          <p:cNvSpPr/>
          <p:nvPr/>
        </p:nvSpPr>
        <p:spPr>
          <a:xfrm>
            <a:off x="10776000" y="26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8F28140-FAC8-70B9-90B1-681BFC7E4648}"/>
              </a:ext>
            </a:extLst>
          </p:cNvPr>
          <p:cNvSpPr/>
          <p:nvPr/>
        </p:nvSpPr>
        <p:spPr>
          <a:xfrm>
            <a:off x="10848000" y="26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E05C46D-3647-B8F6-E4D7-28F43463077B}"/>
              </a:ext>
            </a:extLst>
          </p:cNvPr>
          <p:cNvSpPr/>
          <p:nvPr/>
        </p:nvSpPr>
        <p:spPr>
          <a:xfrm>
            <a:off x="10920000" y="26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BA732C25-4F66-B9BB-B645-186EF983F466}"/>
              </a:ext>
            </a:extLst>
          </p:cNvPr>
          <p:cNvSpPr/>
          <p:nvPr/>
        </p:nvSpPr>
        <p:spPr>
          <a:xfrm>
            <a:off x="10992000" y="26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7A16AF86-757A-A731-EBBB-0CE11C2119AE}"/>
              </a:ext>
            </a:extLst>
          </p:cNvPr>
          <p:cNvSpPr/>
          <p:nvPr/>
        </p:nvSpPr>
        <p:spPr>
          <a:xfrm>
            <a:off x="11064000" y="26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84571C71-7705-CA2E-B9A2-0B98425A112F}"/>
              </a:ext>
            </a:extLst>
          </p:cNvPr>
          <p:cNvSpPr/>
          <p:nvPr/>
        </p:nvSpPr>
        <p:spPr>
          <a:xfrm>
            <a:off x="10416000" y="27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5F591EE-1687-BA89-012F-7039C77AA87F}"/>
              </a:ext>
            </a:extLst>
          </p:cNvPr>
          <p:cNvSpPr/>
          <p:nvPr/>
        </p:nvSpPr>
        <p:spPr>
          <a:xfrm>
            <a:off x="10488000" y="27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B55EDECE-5D20-D574-8775-36C91D90B023}"/>
              </a:ext>
            </a:extLst>
          </p:cNvPr>
          <p:cNvSpPr/>
          <p:nvPr/>
        </p:nvSpPr>
        <p:spPr>
          <a:xfrm>
            <a:off x="10560000" y="27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6C0266F-34E7-0A98-3483-F023159553B8}"/>
              </a:ext>
            </a:extLst>
          </p:cNvPr>
          <p:cNvSpPr/>
          <p:nvPr/>
        </p:nvSpPr>
        <p:spPr>
          <a:xfrm>
            <a:off x="10632000" y="27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FCCD749E-FFF5-940F-987F-08E2FBEC9569}"/>
              </a:ext>
            </a:extLst>
          </p:cNvPr>
          <p:cNvSpPr/>
          <p:nvPr/>
        </p:nvSpPr>
        <p:spPr>
          <a:xfrm>
            <a:off x="10704000" y="27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A10A870-D2D0-3D2C-38A3-DF708290D5FF}"/>
              </a:ext>
            </a:extLst>
          </p:cNvPr>
          <p:cNvSpPr/>
          <p:nvPr/>
        </p:nvSpPr>
        <p:spPr>
          <a:xfrm>
            <a:off x="10776000" y="27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449ECEA-AFC7-9EB8-D6E5-161A2B4FED0E}"/>
              </a:ext>
            </a:extLst>
          </p:cNvPr>
          <p:cNvSpPr/>
          <p:nvPr/>
        </p:nvSpPr>
        <p:spPr>
          <a:xfrm>
            <a:off x="10848000" y="27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612A850-C7AB-A627-87E5-1D933995AA3D}"/>
              </a:ext>
            </a:extLst>
          </p:cNvPr>
          <p:cNvSpPr/>
          <p:nvPr/>
        </p:nvSpPr>
        <p:spPr>
          <a:xfrm>
            <a:off x="10920000" y="27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9B24F0E-1523-F209-1EC3-B2E0CB26C4A1}"/>
              </a:ext>
            </a:extLst>
          </p:cNvPr>
          <p:cNvSpPr/>
          <p:nvPr/>
        </p:nvSpPr>
        <p:spPr>
          <a:xfrm>
            <a:off x="10992000" y="27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5C8AF22-7F72-1FE6-0F04-A8F37E6E1CD9}"/>
              </a:ext>
            </a:extLst>
          </p:cNvPr>
          <p:cNvSpPr/>
          <p:nvPr/>
        </p:nvSpPr>
        <p:spPr>
          <a:xfrm>
            <a:off x="11064000" y="27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F698FD34-E90B-61A0-6BA1-C6D6DA793EB7}"/>
              </a:ext>
            </a:extLst>
          </p:cNvPr>
          <p:cNvSpPr/>
          <p:nvPr/>
        </p:nvSpPr>
        <p:spPr>
          <a:xfrm>
            <a:off x="10416000" y="27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34247095-6058-6C0F-4787-AA128773FA3F}"/>
              </a:ext>
            </a:extLst>
          </p:cNvPr>
          <p:cNvSpPr/>
          <p:nvPr/>
        </p:nvSpPr>
        <p:spPr>
          <a:xfrm>
            <a:off x="10488000" y="27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D0CC9BD-784A-AF39-8FC8-AE21A1DF4E62}"/>
              </a:ext>
            </a:extLst>
          </p:cNvPr>
          <p:cNvSpPr/>
          <p:nvPr/>
        </p:nvSpPr>
        <p:spPr>
          <a:xfrm>
            <a:off x="10560000" y="27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DFB313A-A343-6B8B-4658-F9235B609007}"/>
              </a:ext>
            </a:extLst>
          </p:cNvPr>
          <p:cNvSpPr/>
          <p:nvPr/>
        </p:nvSpPr>
        <p:spPr>
          <a:xfrm>
            <a:off x="10632000" y="27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FE89E560-6BCB-1006-98DA-75FDEB3F672E}"/>
              </a:ext>
            </a:extLst>
          </p:cNvPr>
          <p:cNvSpPr/>
          <p:nvPr/>
        </p:nvSpPr>
        <p:spPr>
          <a:xfrm>
            <a:off x="10704000" y="27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A62D83ED-7119-579F-5F06-BFD836D12D04}"/>
              </a:ext>
            </a:extLst>
          </p:cNvPr>
          <p:cNvSpPr/>
          <p:nvPr/>
        </p:nvSpPr>
        <p:spPr>
          <a:xfrm>
            <a:off x="10776000" y="27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C0847A8-32E1-18A6-5277-F26308FA76D1}"/>
              </a:ext>
            </a:extLst>
          </p:cNvPr>
          <p:cNvSpPr/>
          <p:nvPr/>
        </p:nvSpPr>
        <p:spPr>
          <a:xfrm>
            <a:off x="10848000" y="27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07E9FD2E-91D7-930E-9282-8A96B7B4177E}"/>
              </a:ext>
            </a:extLst>
          </p:cNvPr>
          <p:cNvSpPr/>
          <p:nvPr/>
        </p:nvSpPr>
        <p:spPr>
          <a:xfrm>
            <a:off x="10920000" y="27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3417391D-9FB4-6666-BD69-29A3DBC61AB5}"/>
              </a:ext>
            </a:extLst>
          </p:cNvPr>
          <p:cNvSpPr/>
          <p:nvPr/>
        </p:nvSpPr>
        <p:spPr>
          <a:xfrm>
            <a:off x="10992000" y="27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8C69424C-5A73-BF39-99C2-114FA529A632}"/>
              </a:ext>
            </a:extLst>
          </p:cNvPr>
          <p:cNvSpPr/>
          <p:nvPr/>
        </p:nvSpPr>
        <p:spPr>
          <a:xfrm>
            <a:off x="11064000" y="27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3F11169B-2CB2-8DF5-6149-63BABEA27293}"/>
              </a:ext>
            </a:extLst>
          </p:cNvPr>
          <p:cNvSpPr/>
          <p:nvPr/>
        </p:nvSpPr>
        <p:spPr>
          <a:xfrm>
            <a:off x="10416000" y="28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4EAE860E-C48E-7E32-71BF-E1D8646D1FB4}"/>
              </a:ext>
            </a:extLst>
          </p:cNvPr>
          <p:cNvSpPr/>
          <p:nvPr/>
        </p:nvSpPr>
        <p:spPr>
          <a:xfrm>
            <a:off x="10488000" y="28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A779D5A-F427-1821-39F4-07600D5C2EA1}"/>
              </a:ext>
            </a:extLst>
          </p:cNvPr>
          <p:cNvSpPr/>
          <p:nvPr/>
        </p:nvSpPr>
        <p:spPr>
          <a:xfrm>
            <a:off x="10560000" y="28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B9978D21-78F1-36CF-E4FF-A2D0CAA39877}"/>
              </a:ext>
            </a:extLst>
          </p:cNvPr>
          <p:cNvSpPr/>
          <p:nvPr/>
        </p:nvSpPr>
        <p:spPr>
          <a:xfrm>
            <a:off x="10632000" y="28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ACA8DC01-786A-25BA-07B8-8F83762EA4FC}"/>
              </a:ext>
            </a:extLst>
          </p:cNvPr>
          <p:cNvSpPr/>
          <p:nvPr/>
        </p:nvSpPr>
        <p:spPr>
          <a:xfrm>
            <a:off x="10704000" y="28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E50DC056-CE7D-144B-5915-155219A3318D}"/>
              </a:ext>
            </a:extLst>
          </p:cNvPr>
          <p:cNvSpPr/>
          <p:nvPr/>
        </p:nvSpPr>
        <p:spPr>
          <a:xfrm>
            <a:off x="10776000" y="28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D077C9A-A815-A0A1-9547-31BD80772F31}"/>
              </a:ext>
            </a:extLst>
          </p:cNvPr>
          <p:cNvSpPr/>
          <p:nvPr/>
        </p:nvSpPr>
        <p:spPr>
          <a:xfrm>
            <a:off x="10848000" y="28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E857CD92-AE49-99FB-B7B9-E2F92B86CD7B}"/>
              </a:ext>
            </a:extLst>
          </p:cNvPr>
          <p:cNvSpPr/>
          <p:nvPr/>
        </p:nvSpPr>
        <p:spPr>
          <a:xfrm>
            <a:off x="10920000" y="28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605D1FCD-9FFD-050E-EF61-EF1B7A0AAC43}"/>
              </a:ext>
            </a:extLst>
          </p:cNvPr>
          <p:cNvSpPr/>
          <p:nvPr/>
        </p:nvSpPr>
        <p:spPr>
          <a:xfrm>
            <a:off x="10992000" y="28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0AA0D49-CAA7-2C1C-DCA1-61F5541CAE6A}"/>
              </a:ext>
            </a:extLst>
          </p:cNvPr>
          <p:cNvSpPr/>
          <p:nvPr/>
        </p:nvSpPr>
        <p:spPr>
          <a:xfrm>
            <a:off x="11064000" y="28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0FA96F57-C16A-10CD-B176-413EF9F8B8B4}"/>
              </a:ext>
            </a:extLst>
          </p:cNvPr>
          <p:cNvSpPr/>
          <p:nvPr/>
        </p:nvSpPr>
        <p:spPr>
          <a:xfrm>
            <a:off x="10416000" y="29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7B71730-0D63-7852-7B16-88F0DCEE9061}"/>
              </a:ext>
            </a:extLst>
          </p:cNvPr>
          <p:cNvSpPr/>
          <p:nvPr/>
        </p:nvSpPr>
        <p:spPr>
          <a:xfrm>
            <a:off x="10488000" y="29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A725F78C-44BC-131F-513A-4ADC15B78228}"/>
              </a:ext>
            </a:extLst>
          </p:cNvPr>
          <p:cNvSpPr/>
          <p:nvPr/>
        </p:nvSpPr>
        <p:spPr>
          <a:xfrm>
            <a:off x="10560000" y="29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603D2B6-DD3D-8999-19A5-7C98EF3162C1}"/>
              </a:ext>
            </a:extLst>
          </p:cNvPr>
          <p:cNvSpPr/>
          <p:nvPr/>
        </p:nvSpPr>
        <p:spPr>
          <a:xfrm>
            <a:off x="10632000" y="29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76F224D-C448-857E-CCF1-9029FD346C7E}"/>
              </a:ext>
            </a:extLst>
          </p:cNvPr>
          <p:cNvSpPr/>
          <p:nvPr/>
        </p:nvSpPr>
        <p:spPr>
          <a:xfrm>
            <a:off x="10704000" y="29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809A8F9-00AA-067D-141B-D39C2C8E18EA}"/>
              </a:ext>
            </a:extLst>
          </p:cNvPr>
          <p:cNvSpPr/>
          <p:nvPr/>
        </p:nvSpPr>
        <p:spPr>
          <a:xfrm>
            <a:off x="10776000" y="29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DCA50B33-4D7B-F242-C49B-35F8ADE2BB97}"/>
              </a:ext>
            </a:extLst>
          </p:cNvPr>
          <p:cNvSpPr/>
          <p:nvPr/>
        </p:nvSpPr>
        <p:spPr>
          <a:xfrm>
            <a:off x="10848000" y="29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E7F4C2E2-31D7-ABF3-539B-9FBF8B853985}"/>
              </a:ext>
            </a:extLst>
          </p:cNvPr>
          <p:cNvSpPr/>
          <p:nvPr/>
        </p:nvSpPr>
        <p:spPr>
          <a:xfrm>
            <a:off x="10920000" y="29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48B56DF-C5A6-8A8A-697A-E7887E6E3847}"/>
              </a:ext>
            </a:extLst>
          </p:cNvPr>
          <p:cNvSpPr/>
          <p:nvPr/>
        </p:nvSpPr>
        <p:spPr>
          <a:xfrm>
            <a:off x="10992000" y="29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744F7C47-14E3-C93A-7C17-17851FB53B5D}"/>
              </a:ext>
            </a:extLst>
          </p:cNvPr>
          <p:cNvSpPr/>
          <p:nvPr/>
        </p:nvSpPr>
        <p:spPr>
          <a:xfrm>
            <a:off x="11064000" y="29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4256DEA0-D81D-73FD-E403-20AE2DAF7766}"/>
              </a:ext>
            </a:extLst>
          </p:cNvPr>
          <p:cNvSpPr/>
          <p:nvPr/>
        </p:nvSpPr>
        <p:spPr>
          <a:xfrm>
            <a:off x="10416000" y="29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4436E0EB-73A5-4074-9CEC-F60E82F50F0D}"/>
              </a:ext>
            </a:extLst>
          </p:cNvPr>
          <p:cNvSpPr/>
          <p:nvPr/>
        </p:nvSpPr>
        <p:spPr>
          <a:xfrm>
            <a:off x="10488000" y="29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E2985014-EC0B-F271-3016-F01E6FB56ABF}"/>
              </a:ext>
            </a:extLst>
          </p:cNvPr>
          <p:cNvSpPr/>
          <p:nvPr/>
        </p:nvSpPr>
        <p:spPr>
          <a:xfrm>
            <a:off x="10560000" y="29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CB702D7-BE3C-1958-5A0E-CFF9AB14720B}"/>
              </a:ext>
            </a:extLst>
          </p:cNvPr>
          <p:cNvSpPr/>
          <p:nvPr/>
        </p:nvSpPr>
        <p:spPr>
          <a:xfrm>
            <a:off x="10632000" y="29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17C0FC7D-E4F0-3FDD-6AF3-DB1C129CFDC1}"/>
              </a:ext>
            </a:extLst>
          </p:cNvPr>
          <p:cNvSpPr/>
          <p:nvPr/>
        </p:nvSpPr>
        <p:spPr>
          <a:xfrm>
            <a:off x="10704000" y="29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3BEA9AC2-21F3-02C8-69C0-5EADB6075B48}"/>
              </a:ext>
            </a:extLst>
          </p:cNvPr>
          <p:cNvSpPr/>
          <p:nvPr/>
        </p:nvSpPr>
        <p:spPr>
          <a:xfrm>
            <a:off x="10776000" y="29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F53FFC58-801B-82DA-1FE7-248E9AEB60D6}"/>
              </a:ext>
            </a:extLst>
          </p:cNvPr>
          <p:cNvSpPr/>
          <p:nvPr/>
        </p:nvSpPr>
        <p:spPr>
          <a:xfrm>
            <a:off x="10848000" y="29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F2772017-DE7C-BBA6-5B30-205209CCDD41}"/>
              </a:ext>
            </a:extLst>
          </p:cNvPr>
          <p:cNvSpPr/>
          <p:nvPr/>
        </p:nvSpPr>
        <p:spPr>
          <a:xfrm>
            <a:off x="10920000" y="29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EE4775E0-CBE6-DFDF-7472-C2E42FC1FF4A}"/>
              </a:ext>
            </a:extLst>
          </p:cNvPr>
          <p:cNvSpPr/>
          <p:nvPr/>
        </p:nvSpPr>
        <p:spPr>
          <a:xfrm>
            <a:off x="10992000" y="29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5E1E2048-BCB6-09AE-A97A-B80DCD843E78}"/>
              </a:ext>
            </a:extLst>
          </p:cNvPr>
          <p:cNvSpPr/>
          <p:nvPr/>
        </p:nvSpPr>
        <p:spPr>
          <a:xfrm>
            <a:off x="11064000" y="29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2878C396-C103-4B62-BB7C-AAAEDC733BE6}"/>
              </a:ext>
            </a:extLst>
          </p:cNvPr>
          <p:cNvSpPr/>
          <p:nvPr/>
        </p:nvSpPr>
        <p:spPr>
          <a:xfrm>
            <a:off x="10416000" y="306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D2F343E5-53BC-86DC-7EC4-1FC25F366C91}"/>
              </a:ext>
            </a:extLst>
          </p:cNvPr>
          <p:cNvSpPr/>
          <p:nvPr/>
        </p:nvSpPr>
        <p:spPr>
          <a:xfrm>
            <a:off x="10488000" y="306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B669987E-4B6B-3CE4-1F6C-EEBD46D9B82B}"/>
              </a:ext>
            </a:extLst>
          </p:cNvPr>
          <p:cNvSpPr/>
          <p:nvPr/>
        </p:nvSpPr>
        <p:spPr>
          <a:xfrm>
            <a:off x="10560000" y="306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8F798F52-7438-2787-5A9F-CBC6172D115F}"/>
              </a:ext>
            </a:extLst>
          </p:cNvPr>
          <p:cNvSpPr/>
          <p:nvPr/>
        </p:nvSpPr>
        <p:spPr>
          <a:xfrm>
            <a:off x="10632000" y="306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652F0EEC-B3FA-86D9-A231-4405D0EB8810}"/>
              </a:ext>
            </a:extLst>
          </p:cNvPr>
          <p:cNvSpPr/>
          <p:nvPr/>
        </p:nvSpPr>
        <p:spPr>
          <a:xfrm>
            <a:off x="10704000" y="306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FA629E03-871D-0A51-D4C4-6D3C4D22FF42}"/>
              </a:ext>
            </a:extLst>
          </p:cNvPr>
          <p:cNvSpPr/>
          <p:nvPr/>
        </p:nvSpPr>
        <p:spPr>
          <a:xfrm>
            <a:off x="10776000" y="306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163AFE3D-C153-B579-DDD0-46777C8B8559}"/>
              </a:ext>
            </a:extLst>
          </p:cNvPr>
          <p:cNvSpPr/>
          <p:nvPr/>
        </p:nvSpPr>
        <p:spPr>
          <a:xfrm>
            <a:off x="10848000" y="306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67979869-6B34-B779-0C52-3A0513293128}"/>
              </a:ext>
            </a:extLst>
          </p:cNvPr>
          <p:cNvSpPr/>
          <p:nvPr/>
        </p:nvSpPr>
        <p:spPr>
          <a:xfrm>
            <a:off x="10920000" y="306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48525272-CA2F-19A1-63F5-773F46E34EFA}"/>
              </a:ext>
            </a:extLst>
          </p:cNvPr>
          <p:cNvSpPr/>
          <p:nvPr/>
        </p:nvSpPr>
        <p:spPr>
          <a:xfrm>
            <a:off x="10992000" y="306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D7A6E629-3685-4F80-D176-C05CF96C0419}"/>
              </a:ext>
            </a:extLst>
          </p:cNvPr>
          <p:cNvSpPr/>
          <p:nvPr/>
        </p:nvSpPr>
        <p:spPr>
          <a:xfrm>
            <a:off x="11064000" y="306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6F7FA768-ADF4-9F00-B50A-48D5B5B9674D}"/>
              </a:ext>
            </a:extLst>
          </p:cNvPr>
          <p:cNvSpPr/>
          <p:nvPr/>
        </p:nvSpPr>
        <p:spPr>
          <a:xfrm>
            <a:off x="10416000" y="31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782F0775-7377-D642-E027-A0CC0140D9D4}"/>
              </a:ext>
            </a:extLst>
          </p:cNvPr>
          <p:cNvSpPr/>
          <p:nvPr/>
        </p:nvSpPr>
        <p:spPr>
          <a:xfrm>
            <a:off x="10488000" y="31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EF1B63DA-10E2-D870-9EED-CC757B5F8882}"/>
              </a:ext>
            </a:extLst>
          </p:cNvPr>
          <p:cNvSpPr/>
          <p:nvPr/>
        </p:nvSpPr>
        <p:spPr>
          <a:xfrm>
            <a:off x="10560000" y="31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55F68F2E-D559-1DC2-07A2-58E9205EA04E}"/>
              </a:ext>
            </a:extLst>
          </p:cNvPr>
          <p:cNvSpPr/>
          <p:nvPr/>
        </p:nvSpPr>
        <p:spPr>
          <a:xfrm>
            <a:off x="10632000" y="31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5B65EAC7-06B6-EBC2-9BB3-E030267915AB}"/>
              </a:ext>
            </a:extLst>
          </p:cNvPr>
          <p:cNvSpPr/>
          <p:nvPr/>
        </p:nvSpPr>
        <p:spPr>
          <a:xfrm>
            <a:off x="10704000" y="31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9DC10A18-BE0E-485B-A343-190276B5C058}"/>
              </a:ext>
            </a:extLst>
          </p:cNvPr>
          <p:cNvSpPr/>
          <p:nvPr/>
        </p:nvSpPr>
        <p:spPr>
          <a:xfrm>
            <a:off x="10776000" y="31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2B8C71F4-897F-1F04-1A89-C37B5453EE81}"/>
              </a:ext>
            </a:extLst>
          </p:cNvPr>
          <p:cNvSpPr/>
          <p:nvPr/>
        </p:nvSpPr>
        <p:spPr>
          <a:xfrm>
            <a:off x="10848000" y="31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39FFB3E2-F798-02B4-87AF-CB5BDF37A2CF}"/>
              </a:ext>
            </a:extLst>
          </p:cNvPr>
          <p:cNvSpPr/>
          <p:nvPr/>
        </p:nvSpPr>
        <p:spPr>
          <a:xfrm>
            <a:off x="10920000" y="31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23850014-FB07-D446-8030-62B5D43A31FF}"/>
              </a:ext>
            </a:extLst>
          </p:cNvPr>
          <p:cNvSpPr/>
          <p:nvPr/>
        </p:nvSpPr>
        <p:spPr>
          <a:xfrm>
            <a:off x="10992000" y="31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3821C5F6-1836-809D-B17F-DD55E2F05FE6}"/>
              </a:ext>
            </a:extLst>
          </p:cNvPr>
          <p:cNvSpPr/>
          <p:nvPr/>
        </p:nvSpPr>
        <p:spPr>
          <a:xfrm>
            <a:off x="11064000" y="31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4D386123-53A9-0E0B-3D1B-A46EA7B997EA}"/>
              </a:ext>
            </a:extLst>
          </p:cNvPr>
          <p:cNvSpPr/>
          <p:nvPr/>
        </p:nvSpPr>
        <p:spPr>
          <a:xfrm>
            <a:off x="10416000" y="32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5DC92725-78CD-1B01-A5B4-A363F76E9873}"/>
              </a:ext>
            </a:extLst>
          </p:cNvPr>
          <p:cNvSpPr/>
          <p:nvPr/>
        </p:nvSpPr>
        <p:spPr>
          <a:xfrm>
            <a:off x="10488000" y="32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7FD2646B-CB6A-B74A-8693-7A16401F5AEB}"/>
              </a:ext>
            </a:extLst>
          </p:cNvPr>
          <p:cNvSpPr/>
          <p:nvPr/>
        </p:nvSpPr>
        <p:spPr>
          <a:xfrm>
            <a:off x="10560000" y="32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2374E21C-D95F-5A8B-57CB-81342FAFBF1A}"/>
              </a:ext>
            </a:extLst>
          </p:cNvPr>
          <p:cNvSpPr/>
          <p:nvPr/>
        </p:nvSpPr>
        <p:spPr>
          <a:xfrm>
            <a:off x="10632000" y="32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034264C5-B9E0-8237-4AB8-E180E34B117B}"/>
              </a:ext>
            </a:extLst>
          </p:cNvPr>
          <p:cNvSpPr/>
          <p:nvPr/>
        </p:nvSpPr>
        <p:spPr>
          <a:xfrm>
            <a:off x="10704000" y="32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D8BB0774-BB7E-C498-6ABF-402032833800}"/>
              </a:ext>
            </a:extLst>
          </p:cNvPr>
          <p:cNvSpPr/>
          <p:nvPr/>
        </p:nvSpPr>
        <p:spPr>
          <a:xfrm>
            <a:off x="10776000" y="32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2788FB64-D8F6-1723-74F6-8770C18CADE1}"/>
              </a:ext>
            </a:extLst>
          </p:cNvPr>
          <p:cNvSpPr/>
          <p:nvPr/>
        </p:nvSpPr>
        <p:spPr>
          <a:xfrm>
            <a:off x="10848000" y="32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55B1804-72AD-CCE6-A679-B3D8DD89FB2B}"/>
              </a:ext>
            </a:extLst>
          </p:cNvPr>
          <p:cNvSpPr/>
          <p:nvPr/>
        </p:nvSpPr>
        <p:spPr>
          <a:xfrm>
            <a:off x="10920000" y="32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D16E1BBB-3C3F-EE02-3A28-891A5DB6B83D}"/>
              </a:ext>
            </a:extLst>
          </p:cNvPr>
          <p:cNvSpPr/>
          <p:nvPr/>
        </p:nvSpPr>
        <p:spPr>
          <a:xfrm>
            <a:off x="10992000" y="32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41EE04E8-20CC-8321-6019-0063579AC3D2}"/>
              </a:ext>
            </a:extLst>
          </p:cNvPr>
          <p:cNvSpPr/>
          <p:nvPr/>
        </p:nvSpPr>
        <p:spPr>
          <a:xfrm>
            <a:off x="11064000" y="32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FB09F66A-1F9A-F2B4-7AB8-C842CB784AF1}"/>
              </a:ext>
            </a:extLst>
          </p:cNvPr>
          <p:cNvSpPr/>
          <p:nvPr/>
        </p:nvSpPr>
        <p:spPr>
          <a:xfrm>
            <a:off x="10416000" y="32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557CDAE7-262D-9016-B7A6-AE52AF32B445}"/>
              </a:ext>
            </a:extLst>
          </p:cNvPr>
          <p:cNvSpPr/>
          <p:nvPr/>
        </p:nvSpPr>
        <p:spPr>
          <a:xfrm>
            <a:off x="10488000" y="32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36822247-FB36-9C11-BADC-C15FAEABCFBC}"/>
              </a:ext>
            </a:extLst>
          </p:cNvPr>
          <p:cNvSpPr/>
          <p:nvPr/>
        </p:nvSpPr>
        <p:spPr>
          <a:xfrm>
            <a:off x="10560000" y="32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B9407985-2DC0-C85E-9F08-97AEDB0D3089}"/>
              </a:ext>
            </a:extLst>
          </p:cNvPr>
          <p:cNvSpPr/>
          <p:nvPr/>
        </p:nvSpPr>
        <p:spPr>
          <a:xfrm>
            <a:off x="10632000" y="32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2D33488C-995F-A63E-FF5E-10035226713B}"/>
              </a:ext>
            </a:extLst>
          </p:cNvPr>
          <p:cNvSpPr/>
          <p:nvPr/>
        </p:nvSpPr>
        <p:spPr>
          <a:xfrm>
            <a:off x="10704000" y="32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9D0F34A1-328E-4489-4DCA-0C8420752240}"/>
              </a:ext>
            </a:extLst>
          </p:cNvPr>
          <p:cNvSpPr/>
          <p:nvPr/>
        </p:nvSpPr>
        <p:spPr>
          <a:xfrm>
            <a:off x="10776000" y="32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4179E6B8-5970-1834-B5D1-A2B5735669EC}"/>
              </a:ext>
            </a:extLst>
          </p:cNvPr>
          <p:cNvSpPr/>
          <p:nvPr/>
        </p:nvSpPr>
        <p:spPr>
          <a:xfrm>
            <a:off x="10848000" y="32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9A107781-8906-65D3-75F2-49BC107F581C}"/>
              </a:ext>
            </a:extLst>
          </p:cNvPr>
          <p:cNvSpPr/>
          <p:nvPr/>
        </p:nvSpPr>
        <p:spPr>
          <a:xfrm>
            <a:off x="10920000" y="32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2842A559-732A-6EFE-62F0-BDB63A7A9636}"/>
              </a:ext>
            </a:extLst>
          </p:cNvPr>
          <p:cNvSpPr/>
          <p:nvPr/>
        </p:nvSpPr>
        <p:spPr>
          <a:xfrm>
            <a:off x="10992000" y="32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E808F674-B93C-17E9-F3D0-E0AF76D93A55}"/>
              </a:ext>
            </a:extLst>
          </p:cNvPr>
          <p:cNvSpPr/>
          <p:nvPr/>
        </p:nvSpPr>
        <p:spPr>
          <a:xfrm>
            <a:off x="11064000" y="32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DF2BDB33-502B-BB7C-E0A0-A28466639312}"/>
              </a:ext>
            </a:extLst>
          </p:cNvPr>
          <p:cNvSpPr/>
          <p:nvPr/>
        </p:nvSpPr>
        <p:spPr>
          <a:xfrm>
            <a:off x="10416000" y="33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417B12DF-ED55-0354-6364-7BD3F15E9902}"/>
              </a:ext>
            </a:extLst>
          </p:cNvPr>
          <p:cNvSpPr/>
          <p:nvPr/>
        </p:nvSpPr>
        <p:spPr>
          <a:xfrm>
            <a:off x="10488000" y="33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A0A54305-B804-84D4-E1DB-52BB30E0684E}"/>
              </a:ext>
            </a:extLst>
          </p:cNvPr>
          <p:cNvSpPr/>
          <p:nvPr/>
        </p:nvSpPr>
        <p:spPr>
          <a:xfrm>
            <a:off x="10560000" y="33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F0770DA1-380B-517F-2E8B-5F0AF72EE1F5}"/>
              </a:ext>
            </a:extLst>
          </p:cNvPr>
          <p:cNvSpPr/>
          <p:nvPr/>
        </p:nvSpPr>
        <p:spPr>
          <a:xfrm>
            <a:off x="10632000" y="33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27DB7B81-C34E-87BF-DA70-3A4F92DD2F53}"/>
              </a:ext>
            </a:extLst>
          </p:cNvPr>
          <p:cNvSpPr/>
          <p:nvPr/>
        </p:nvSpPr>
        <p:spPr>
          <a:xfrm>
            <a:off x="10704000" y="33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186B697E-A0D9-BF98-A1E4-0C2CDE276801}"/>
              </a:ext>
            </a:extLst>
          </p:cNvPr>
          <p:cNvSpPr/>
          <p:nvPr/>
        </p:nvSpPr>
        <p:spPr>
          <a:xfrm>
            <a:off x="10776000" y="33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EEA5CE85-687F-E60E-E5AA-9D7BA075B132}"/>
              </a:ext>
            </a:extLst>
          </p:cNvPr>
          <p:cNvSpPr/>
          <p:nvPr/>
        </p:nvSpPr>
        <p:spPr>
          <a:xfrm>
            <a:off x="10848000" y="33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03C917BA-E438-7F63-487C-CCE0B821BA67}"/>
              </a:ext>
            </a:extLst>
          </p:cNvPr>
          <p:cNvSpPr/>
          <p:nvPr/>
        </p:nvSpPr>
        <p:spPr>
          <a:xfrm>
            <a:off x="10920000" y="33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7BA129CB-B8D4-3427-9DCD-B4BB37F0AAA2}"/>
              </a:ext>
            </a:extLst>
          </p:cNvPr>
          <p:cNvSpPr/>
          <p:nvPr/>
        </p:nvSpPr>
        <p:spPr>
          <a:xfrm>
            <a:off x="10992000" y="33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E66093E0-4E30-E705-FEC6-F09E59A2E817}"/>
              </a:ext>
            </a:extLst>
          </p:cNvPr>
          <p:cNvSpPr/>
          <p:nvPr/>
        </p:nvSpPr>
        <p:spPr>
          <a:xfrm>
            <a:off x="11064000" y="33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D850F4FA-BB88-AF25-0209-81FD339ACE5C}"/>
              </a:ext>
            </a:extLst>
          </p:cNvPr>
          <p:cNvSpPr/>
          <p:nvPr/>
        </p:nvSpPr>
        <p:spPr>
          <a:xfrm>
            <a:off x="10416000" y="5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2A0650EA-FB88-3D36-28AF-2FB3619627B1}"/>
              </a:ext>
            </a:extLst>
          </p:cNvPr>
          <p:cNvSpPr/>
          <p:nvPr/>
        </p:nvSpPr>
        <p:spPr>
          <a:xfrm>
            <a:off x="10488000" y="5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268A7199-71E8-C6B8-24AA-736F6073A713}"/>
              </a:ext>
            </a:extLst>
          </p:cNvPr>
          <p:cNvSpPr/>
          <p:nvPr/>
        </p:nvSpPr>
        <p:spPr>
          <a:xfrm>
            <a:off x="10560000" y="5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C65C5722-AB1D-5EE4-B71B-98E6246E41C7}"/>
              </a:ext>
            </a:extLst>
          </p:cNvPr>
          <p:cNvSpPr/>
          <p:nvPr/>
        </p:nvSpPr>
        <p:spPr>
          <a:xfrm>
            <a:off x="10632000" y="5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0ACDA20B-ED81-DB64-4CCC-4C6CCF79D6F1}"/>
              </a:ext>
            </a:extLst>
          </p:cNvPr>
          <p:cNvSpPr/>
          <p:nvPr/>
        </p:nvSpPr>
        <p:spPr>
          <a:xfrm>
            <a:off x="10704000" y="5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28CB693C-20F2-57A0-2DA3-1954AE37A931}"/>
              </a:ext>
            </a:extLst>
          </p:cNvPr>
          <p:cNvSpPr/>
          <p:nvPr/>
        </p:nvSpPr>
        <p:spPr>
          <a:xfrm>
            <a:off x="10776000" y="5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9DE74DAD-7E27-3737-201F-6AE5CCA0FE12}"/>
              </a:ext>
            </a:extLst>
          </p:cNvPr>
          <p:cNvSpPr/>
          <p:nvPr/>
        </p:nvSpPr>
        <p:spPr>
          <a:xfrm>
            <a:off x="10848000" y="5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09D8C117-BF90-E395-4774-5425C5E0F1C5}"/>
              </a:ext>
            </a:extLst>
          </p:cNvPr>
          <p:cNvSpPr/>
          <p:nvPr/>
        </p:nvSpPr>
        <p:spPr>
          <a:xfrm>
            <a:off x="10920000" y="5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E2532A35-138F-E6D0-770E-A56844007926}"/>
              </a:ext>
            </a:extLst>
          </p:cNvPr>
          <p:cNvSpPr/>
          <p:nvPr/>
        </p:nvSpPr>
        <p:spPr>
          <a:xfrm>
            <a:off x="10992000" y="5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D50990B5-32E4-A37F-DA79-EBCBC29A359C}"/>
              </a:ext>
            </a:extLst>
          </p:cNvPr>
          <p:cNvSpPr/>
          <p:nvPr/>
        </p:nvSpPr>
        <p:spPr>
          <a:xfrm>
            <a:off x="11064000" y="5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4E81AD04-544D-D84C-D7F7-F62B6C0004B6}"/>
              </a:ext>
            </a:extLst>
          </p:cNvPr>
          <p:cNvSpPr/>
          <p:nvPr/>
        </p:nvSpPr>
        <p:spPr>
          <a:xfrm>
            <a:off x="10416000" y="6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10159B74-AD7F-3034-4D10-1EB42A5CD7FB}"/>
              </a:ext>
            </a:extLst>
          </p:cNvPr>
          <p:cNvSpPr/>
          <p:nvPr/>
        </p:nvSpPr>
        <p:spPr>
          <a:xfrm>
            <a:off x="10488000" y="6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E35C4C3F-4CB0-C341-F57D-41A957A09479}"/>
              </a:ext>
            </a:extLst>
          </p:cNvPr>
          <p:cNvSpPr/>
          <p:nvPr/>
        </p:nvSpPr>
        <p:spPr>
          <a:xfrm>
            <a:off x="10560000" y="6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029C636F-BF8E-A9D2-70DC-A229B4EE21B5}"/>
              </a:ext>
            </a:extLst>
          </p:cNvPr>
          <p:cNvSpPr/>
          <p:nvPr/>
        </p:nvSpPr>
        <p:spPr>
          <a:xfrm>
            <a:off x="10632000" y="6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BD3E6331-7FC9-E3BB-69C8-6BC8B23A8D3A}"/>
              </a:ext>
            </a:extLst>
          </p:cNvPr>
          <p:cNvSpPr/>
          <p:nvPr/>
        </p:nvSpPr>
        <p:spPr>
          <a:xfrm>
            <a:off x="10704000" y="6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7DA158C1-FC0D-8D9B-D9CB-5AAC52E72119}"/>
              </a:ext>
            </a:extLst>
          </p:cNvPr>
          <p:cNvSpPr/>
          <p:nvPr/>
        </p:nvSpPr>
        <p:spPr>
          <a:xfrm>
            <a:off x="10776000" y="6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ADF62DB7-044A-A570-2CB3-35E9C6453A43}"/>
              </a:ext>
            </a:extLst>
          </p:cNvPr>
          <p:cNvSpPr/>
          <p:nvPr/>
        </p:nvSpPr>
        <p:spPr>
          <a:xfrm>
            <a:off x="10848000" y="6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5A6B24A9-769E-147B-E388-928E40464872}"/>
              </a:ext>
            </a:extLst>
          </p:cNvPr>
          <p:cNvSpPr/>
          <p:nvPr/>
        </p:nvSpPr>
        <p:spPr>
          <a:xfrm>
            <a:off x="10920000" y="6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A69BE14A-A44B-CCB5-845D-7334F2E3EF4A}"/>
              </a:ext>
            </a:extLst>
          </p:cNvPr>
          <p:cNvSpPr/>
          <p:nvPr/>
        </p:nvSpPr>
        <p:spPr>
          <a:xfrm>
            <a:off x="10992000" y="6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F84815B5-00FE-39A5-E156-7D3AED6644E6}"/>
              </a:ext>
            </a:extLst>
          </p:cNvPr>
          <p:cNvSpPr/>
          <p:nvPr/>
        </p:nvSpPr>
        <p:spPr>
          <a:xfrm>
            <a:off x="11064000" y="6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3050518C-E723-A09C-AF83-6911C95AA35F}"/>
              </a:ext>
            </a:extLst>
          </p:cNvPr>
          <p:cNvSpPr/>
          <p:nvPr/>
        </p:nvSpPr>
        <p:spPr>
          <a:xfrm>
            <a:off x="10416000" y="6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B983A88F-FE23-7816-F21F-98D3DB7BFED5}"/>
              </a:ext>
            </a:extLst>
          </p:cNvPr>
          <p:cNvSpPr/>
          <p:nvPr/>
        </p:nvSpPr>
        <p:spPr>
          <a:xfrm>
            <a:off x="10488000" y="6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E616D1C6-370D-B6C3-CB17-B38DD11A3B9F}"/>
              </a:ext>
            </a:extLst>
          </p:cNvPr>
          <p:cNvSpPr/>
          <p:nvPr/>
        </p:nvSpPr>
        <p:spPr>
          <a:xfrm>
            <a:off x="10560000" y="6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7732041D-6BB3-40C4-8883-A75EA0813611}"/>
              </a:ext>
            </a:extLst>
          </p:cNvPr>
          <p:cNvSpPr/>
          <p:nvPr/>
        </p:nvSpPr>
        <p:spPr>
          <a:xfrm>
            <a:off x="10632000" y="6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0EF82F0B-AB93-FB27-F050-8358D3CE403B}"/>
              </a:ext>
            </a:extLst>
          </p:cNvPr>
          <p:cNvSpPr/>
          <p:nvPr/>
        </p:nvSpPr>
        <p:spPr>
          <a:xfrm>
            <a:off x="10704000" y="6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01012F07-4A7E-93DE-32CD-CDD9EDBB037E}"/>
              </a:ext>
            </a:extLst>
          </p:cNvPr>
          <p:cNvSpPr/>
          <p:nvPr/>
        </p:nvSpPr>
        <p:spPr>
          <a:xfrm>
            <a:off x="10776000" y="6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FB68D0BA-8C11-1576-1988-67AC9858F71E}"/>
              </a:ext>
            </a:extLst>
          </p:cNvPr>
          <p:cNvSpPr/>
          <p:nvPr/>
        </p:nvSpPr>
        <p:spPr>
          <a:xfrm>
            <a:off x="10848000" y="6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2C3097EF-D58E-7EAA-365F-D9036DBCE9D7}"/>
              </a:ext>
            </a:extLst>
          </p:cNvPr>
          <p:cNvSpPr/>
          <p:nvPr/>
        </p:nvSpPr>
        <p:spPr>
          <a:xfrm>
            <a:off x="10920000" y="6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DEB29F3F-3A30-BCD0-0EDE-4840D4B7CCD5}"/>
              </a:ext>
            </a:extLst>
          </p:cNvPr>
          <p:cNvSpPr/>
          <p:nvPr/>
        </p:nvSpPr>
        <p:spPr>
          <a:xfrm>
            <a:off x="10992000" y="6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9440EDC-9B88-95B8-DE33-1FA69513C1FD}"/>
              </a:ext>
            </a:extLst>
          </p:cNvPr>
          <p:cNvSpPr/>
          <p:nvPr/>
        </p:nvSpPr>
        <p:spPr>
          <a:xfrm>
            <a:off x="11064000" y="6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0622BE7D-9AA1-B5FD-8879-4D6D083EE39E}"/>
              </a:ext>
            </a:extLst>
          </p:cNvPr>
          <p:cNvSpPr/>
          <p:nvPr/>
        </p:nvSpPr>
        <p:spPr>
          <a:xfrm>
            <a:off x="10416000" y="7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5C904889-9AB8-37D0-1DA8-8AED752E392C}"/>
              </a:ext>
            </a:extLst>
          </p:cNvPr>
          <p:cNvSpPr/>
          <p:nvPr/>
        </p:nvSpPr>
        <p:spPr>
          <a:xfrm>
            <a:off x="10488000" y="7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DB807726-2122-2D1C-8BA0-EC36B7336FFA}"/>
              </a:ext>
            </a:extLst>
          </p:cNvPr>
          <p:cNvSpPr/>
          <p:nvPr/>
        </p:nvSpPr>
        <p:spPr>
          <a:xfrm>
            <a:off x="10560000" y="7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9E65DA4A-555C-4ADC-D475-1187BB874929}"/>
              </a:ext>
            </a:extLst>
          </p:cNvPr>
          <p:cNvSpPr/>
          <p:nvPr/>
        </p:nvSpPr>
        <p:spPr>
          <a:xfrm>
            <a:off x="10632000" y="7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F98DD681-F7E0-713D-D42B-DE47C3A11685}"/>
              </a:ext>
            </a:extLst>
          </p:cNvPr>
          <p:cNvSpPr/>
          <p:nvPr/>
        </p:nvSpPr>
        <p:spPr>
          <a:xfrm>
            <a:off x="10704000" y="7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108D1F05-D975-D35A-68FA-097636D66989}"/>
              </a:ext>
            </a:extLst>
          </p:cNvPr>
          <p:cNvSpPr/>
          <p:nvPr/>
        </p:nvSpPr>
        <p:spPr>
          <a:xfrm>
            <a:off x="10776000" y="7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CC12D04F-2CC6-BE33-CC2D-7C1BD8D5D6EB}"/>
              </a:ext>
            </a:extLst>
          </p:cNvPr>
          <p:cNvSpPr/>
          <p:nvPr/>
        </p:nvSpPr>
        <p:spPr>
          <a:xfrm>
            <a:off x="10848000" y="7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DF13DE07-38FD-79E9-596D-78DD5440AD4B}"/>
              </a:ext>
            </a:extLst>
          </p:cNvPr>
          <p:cNvSpPr/>
          <p:nvPr/>
        </p:nvSpPr>
        <p:spPr>
          <a:xfrm>
            <a:off x="10920000" y="7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0EEBB739-9F42-EEE0-8437-76079E1F50C4}"/>
              </a:ext>
            </a:extLst>
          </p:cNvPr>
          <p:cNvSpPr/>
          <p:nvPr/>
        </p:nvSpPr>
        <p:spPr>
          <a:xfrm>
            <a:off x="10992000" y="7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F710FC77-1547-B7DA-58C0-BD4D6010A3BB}"/>
              </a:ext>
            </a:extLst>
          </p:cNvPr>
          <p:cNvSpPr/>
          <p:nvPr/>
        </p:nvSpPr>
        <p:spPr>
          <a:xfrm>
            <a:off x="11064000" y="7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0294B5A3-3E29-9DC2-5482-CCDC14EC3778}"/>
              </a:ext>
            </a:extLst>
          </p:cNvPr>
          <p:cNvSpPr/>
          <p:nvPr/>
        </p:nvSpPr>
        <p:spPr>
          <a:xfrm>
            <a:off x="10416000" y="8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3130D040-649E-CBFA-4D85-22D5950181B0}"/>
              </a:ext>
            </a:extLst>
          </p:cNvPr>
          <p:cNvSpPr/>
          <p:nvPr/>
        </p:nvSpPr>
        <p:spPr>
          <a:xfrm>
            <a:off x="10488000" y="8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052E38D8-8A82-CAF3-692C-343AF331EECF}"/>
              </a:ext>
            </a:extLst>
          </p:cNvPr>
          <p:cNvSpPr/>
          <p:nvPr/>
        </p:nvSpPr>
        <p:spPr>
          <a:xfrm>
            <a:off x="10560000" y="8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60DF405C-3A4C-CDF5-D466-3D58E7991EB3}"/>
              </a:ext>
            </a:extLst>
          </p:cNvPr>
          <p:cNvSpPr/>
          <p:nvPr/>
        </p:nvSpPr>
        <p:spPr>
          <a:xfrm>
            <a:off x="10632000" y="8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E2CFF3CC-056B-A44D-72BE-990B09799D59}"/>
              </a:ext>
            </a:extLst>
          </p:cNvPr>
          <p:cNvSpPr/>
          <p:nvPr/>
        </p:nvSpPr>
        <p:spPr>
          <a:xfrm>
            <a:off x="10704000" y="8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67D52D1D-E980-45C0-0AC4-43FF4964BA63}"/>
              </a:ext>
            </a:extLst>
          </p:cNvPr>
          <p:cNvSpPr/>
          <p:nvPr/>
        </p:nvSpPr>
        <p:spPr>
          <a:xfrm>
            <a:off x="10776000" y="8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62A97211-F41F-DADB-800B-B0E5FBB1EC59}"/>
              </a:ext>
            </a:extLst>
          </p:cNvPr>
          <p:cNvSpPr/>
          <p:nvPr/>
        </p:nvSpPr>
        <p:spPr>
          <a:xfrm>
            <a:off x="10848000" y="8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92F67988-0070-B731-3A0F-4DF193ED8988}"/>
              </a:ext>
            </a:extLst>
          </p:cNvPr>
          <p:cNvSpPr/>
          <p:nvPr/>
        </p:nvSpPr>
        <p:spPr>
          <a:xfrm>
            <a:off x="10920000" y="8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925C68D7-4BB5-E4EF-CDC2-76A9A45C8B9B}"/>
              </a:ext>
            </a:extLst>
          </p:cNvPr>
          <p:cNvSpPr/>
          <p:nvPr/>
        </p:nvSpPr>
        <p:spPr>
          <a:xfrm>
            <a:off x="10992000" y="8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B11404B7-A0E0-82C3-30C0-45430B8555F7}"/>
              </a:ext>
            </a:extLst>
          </p:cNvPr>
          <p:cNvSpPr/>
          <p:nvPr/>
        </p:nvSpPr>
        <p:spPr>
          <a:xfrm>
            <a:off x="11064000" y="8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6AF37B91-9D23-CC90-F179-FB8DE60F7F5D}"/>
              </a:ext>
            </a:extLst>
          </p:cNvPr>
          <p:cNvSpPr/>
          <p:nvPr/>
        </p:nvSpPr>
        <p:spPr>
          <a:xfrm>
            <a:off x="10416000" y="9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8DF3AF20-ADE1-8CE7-844A-4522802E47EF}"/>
              </a:ext>
            </a:extLst>
          </p:cNvPr>
          <p:cNvSpPr/>
          <p:nvPr/>
        </p:nvSpPr>
        <p:spPr>
          <a:xfrm>
            <a:off x="10488000" y="9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ECBAF642-3D57-F27C-1BDB-DC63B001A0B4}"/>
              </a:ext>
            </a:extLst>
          </p:cNvPr>
          <p:cNvSpPr/>
          <p:nvPr/>
        </p:nvSpPr>
        <p:spPr>
          <a:xfrm>
            <a:off x="10560000" y="9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B78A57E3-F573-5013-E8F1-1B095B1FABE2}"/>
              </a:ext>
            </a:extLst>
          </p:cNvPr>
          <p:cNvSpPr/>
          <p:nvPr/>
        </p:nvSpPr>
        <p:spPr>
          <a:xfrm>
            <a:off x="10632000" y="9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FC156F6A-F848-339F-60CC-32A9C9B14FB8}"/>
              </a:ext>
            </a:extLst>
          </p:cNvPr>
          <p:cNvSpPr/>
          <p:nvPr/>
        </p:nvSpPr>
        <p:spPr>
          <a:xfrm>
            <a:off x="10704000" y="9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956E77B8-19EB-A904-BF01-96768B528FDF}"/>
              </a:ext>
            </a:extLst>
          </p:cNvPr>
          <p:cNvSpPr/>
          <p:nvPr/>
        </p:nvSpPr>
        <p:spPr>
          <a:xfrm>
            <a:off x="10776000" y="9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8522C4A6-952E-08E2-8993-425F06F92C21}"/>
              </a:ext>
            </a:extLst>
          </p:cNvPr>
          <p:cNvSpPr/>
          <p:nvPr/>
        </p:nvSpPr>
        <p:spPr>
          <a:xfrm>
            <a:off x="10848000" y="9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F05BACCB-FF93-5AAA-4619-E3B45F7216A9}"/>
              </a:ext>
            </a:extLst>
          </p:cNvPr>
          <p:cNvSpPr/>
          <p:nvPr/>
        </p:nvSpPr>
        <p:spPr>
          <a:xfrm>
            <a:off x="10920000" y="9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A74BDA6E-B81C-AC34-6193-5C6DE71BDD35}"/>
              </a:ext>
            </a:extLst>
          </p:cNvPr>
          <p:cNvSpPr/>
          <p:nvPr/>
        </p:nvSpPr>
        <p:spPr>
          <a:xfrm>
            <a:off x="10992000" y="9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63898F4F-F655-5F9E-FA74-F51725491EA2}"/>
              </a:ext>
            </a:extLst>
          </p:cNvPr>
          <p:cNvSpPr/>
          <p:nvPr/>
        </p:nvSpPr>
        <p:spPr>
          <a:xfrm>
            <a:off x="11064000" y="9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D554B529-D1AF-4A95-89DA-597C08CBC7D0}"/>
              </a:ext>
            </a:extLst>
          </p:cNvPr>
          <p:cNvSpPr/>
          <p:nvPr/>
        </p:nvSpPr>
        <p:spPr>
          <a:xfrm>
            <a:off x="10416000" y="9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3755A8A0-8427-DBE7-9A5D-ABE9BF691E2C}"/>
              </a:ext>
            </a:extLst>
          </p:cNvPr>
          <p:cNvSpPr/>
          <p:nvPr/>
        </p:nvSpPr>
        <p:spPr>
          <a:xfrm>
            <a:off x="10488000" y="9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E2EDBA8F-9C12-482E-7D22-B4EBC827F471}"/>
              </a:ext>
            </a:extLst>
          </p:cNvPr>
          <p:cNvSpPr/>
          <p:nvPr/>
        </p:nvSpPr>
        <p:spPr>
          <a:xfrm>
            <a:off x="10560000" y="9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DD6D9DF6-8CAE-1AEC-C67C-177C95C59369}"/>
              </a:ext>
            </a:extLst>
          </p:cNvPr>
          <p:cNvSpPr/>
          <p:nvPr/>
        </p:nvSpPr>
        <p:spPr>
          <a:xfrm>
            <a:off x="10632000" y="9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3F2C3C60-5842-C95D-ABF3-3BBDD7382F09}"/>
              </a:ext>
            </a:extLst>
          </p:cNvPr>
          <p:cNvSpPr/>
          <p:nvPr/>
        </p:nvSpPr>
        <p:spPr>
          <a:xfrm>
            <a:off x="10704000" y="9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71579C24-4DEB-F67C-7D6B-B27FC631BDC9}"/>
              </a:ext>
            </a:extLst>
          </p:cNvPr>
          <p:cNvSpPr/>
          <p:nvPr/>
        </p:nvSpPr>
        <p:spPr>
          <a:xfrm>
            <a:off x="10776000" y="9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6FA7EF8A-5A00-8AB0-BECD-45C02F4EA138}"/>
              </a:ext>
            </a:extLst>
          </p:cNvPr>
          <p:cNvSpPr/>
          <p:nvPr/>
        </p:nvSpPr>
        <p:spPr>
          <a:xfrm>
            <a:off x="10848000" y="9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22CFFE15-6D6F-80F1-0462-22980903526D}"/>
              </a:ext>
            </a:extLst>
          </p:cNvPr>
          <p:cNvSpPr/>
          <p:nvPr/>
        </p:nvSpPr>
        <p:spPr>
          <a:xfrm>
            <a:off x="10920000" y="9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D7102120-6005-75FA-2874-8B32C564ACA2}"/>
              </a:ext>
            </a:extLst>
          </p:cNvPr>
          <p:cNvSpPr/>
          <p:nvPr/>
        </p:nvSpPr>
        <p:spPr>
          <a:xfrm>
            <a:off x="10992000" y="9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98370F4C-39D4-6F13-6CE6-BD4401B116F5}"/>
              </a:ext>
            </a:extLst>
          </p:cNvPr>
          <p:cNvSpPr/>
          <p:nvPr/>
        </p:nvSpPr>
        <p:spPr>
          <a:xfrm>
            <a:off x="11064000" y="9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F5EB54FF-3620-E21A-A880-F99B4E96908F}"/>
              </a:ext>
            </a:extLst>
          </p:cNvPr>
          <p:cNvSpPr/>
          <p:nvPr/>
        </p:nvSpPr>
        <p:spPr>
          <a:xfrm>
            <a:off x="10416000" y="10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872EEC83-94C5-31C9-721D-8890905831FF}"/>
              </a:ext>
            </a:extLst>
          </p:cNvPr>
          <p:cNvSpPr/>
          <p:nvPr/>
        </p:nvSpPr>
        <p:spPr>
          <a:xfrm>
            <a:off x="10488000" y="10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96D12904-C7E8-5A5F-40C0-3F038BA2F799}"/>
              </a:ext>
            </a:extLst>
          </p:cNvPr>
          <p:cNvSpPr/>
          <p:nvPr/>
        </p:nvSpPr>
        <p:spPr>
          <a:xfrm>
            <a:off x="10560000" y="10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355270F0-326E-CE96-E608-0F6CBB2C7251}"/>
              </a:ext>
            </a:extLst>
          </p:cNvPr>
          <p:cNvSpPr/>
          <p:nvPr/>
        </p:nvSpPr>
        <p:spPr>
          <a:xfrm>
            <a:off x="10632000" y="10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23606BE8-7B6E-D6EC-73E8-436FFEA6C446}"/>
              </a:ext>
            </a:extLst>
          </p:cNvPr>
          <p:cNvSpPr/>
          <p:nvPr/>
        </p:nvSpPr>
        <p:spPr>
          <a:xfrm>
            <a:off x="10704000" y="10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F93FDA54-2108-7F02-AF85-9655B34DCC80}"/>
              </a:ext>
            </a:extLst>
          </p:cNvPr>
          <p:cNvSpPr/>
          <p:nvPr/>
        </p:nvSpPr>
        <p:spPr>
          <a:xfrm>
            <a:off x="10776000" y="10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412962F1-3C82-749A-68C8-ED2E423A1E99}"/>
              </a:ext>
            </a:extLst>
          </p:cNvPr>
          <p:cNvSpPr/>
          <p:nvPr/>
        </p:nvSpPr>
        <p:spPr>
          <a:xfrm>
            <a:off x="10848000" y="10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555A35E6-2CC4-DA2C-3477-E2BDC12C3E15}"/>
              </a:ext>
            </a:extLst>
          </p:cNvPr>
          <p:cNvSpPr/>
          <p:nvPr/>
        </p:nvSpPr>
        <p:spPr>
          <a:xfrm>
            <a:off x="10920000" y="10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DCC547EE-382F-6958-3234-7979A06107BB}"/>
              </a:ext>
            </a:extLst>
          </p:cNvPr>
          <p:cNvSpPr/>
          <p:nvPr/>
        </p:nvSpPr>
        <p:spPr>
          <a:xfrm>
            <a:off x="10992000" y="10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F63B615F-A966-AD05-F6DA-21A1351EAFD9}"/>
              </a:ext>
            </a:extLst>
          </p:cNvPr>
          <p:cNvSpPr/>
          <p:nvPr/>
        </p:nvSpPr>
        <p:spPr>
          <a:xfrm>
            <a:off x="11064000" y="10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A4E164BB-F3F2-6710-AF24-89C0495003B3}"/>
              </a:ext>
            </a:extLst>
          </p:cNvPr>
          <p:cNvSpPr/>
          <p:nvPr/>
        </p:nvSpPr>
        <p:spPr>
          <a:xfrm>
            <a:off x="10416000" y="11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D2C31712-7E63-6F91-05F4-4C967BBB1C36}"/>
              </a:ext>
            </a:extLst>
          </p:cNvPr>
          <p:cNvSpPr/>
          <p:nvPr/>
        </p:nvSpPr>
        <p:spPr>
          <a:xfrm>
            <a:off x="10488000" y="11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1601EEB4-BB7D-6E49-E48B-35D7E525D1A5}"/>
              </a:ext>
            </a:extLst>
          </p:cNvPr>
          <p:cNvSpPr/>
          <p:nvPr/>
        </p:nvSpPr>
        <p:spPr>
          <a:xfrm>
            <a:off x="10560000" y="11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1EB03D46-59A3-8873-150E-686A61DF7F55}"/>
              </a:ext>
            </a:extLst>
          </p:cNvPr>
          <p:cNvSpPr/>
          <p:nvPr/>
        </p:nvSpPr>
        <p:spPr>
          <a:xfrm>
            <a:off x="10632000" y="11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DCB01175-B8D5-885B-8D01-F7D3843112FF}"/>
              </a:ext>
            </a:extLst>
          </p:cNvPr>
          <p:cNvSpPr/>
          <p:nvPr/>
        </p:nvSpPr>
        <p:spPr>
          <a:xfrm>
            <a:off x="10704000" y="11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799052D5-83C1-3CE2-5E1E-3307FE41640F}"/>
              </a:ext>
            </a:extLst>
          </p:cNvPr>
          <p:cNvSpPr/>
          <p:nvPr/>
        </p:nvSpPr>
        <p:spPr>
          <a:xfrm>
            <a:off x="10776000" y="11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E839D103-CDA9-5FA7-9C37-3B6CA4812C4B}"/>
              </a:ext>
            </a:extLst>
          </p:cNvPr>
          <p:cNvSpPr/>
          <p:nvPr/>
        </p:nvSpPr>
        <p:spPr>
          <a:xfrm>
            <a:off x="10848000" y="11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838DEDBF-3101-F063-D407-CC90C128676F}"/>
              </a:ext>
            </a:extLst>
          </p:cNvPr>
          <p:cNvSpPr/>
          <p:nvPr/>
        </p:nvSpPr>
        <p:spPr>
          <a:xfrm>
            <a:off x="10920000" y="11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5E47993E-77F8-088B-F9FF-2D69DC0114B3}"/>
              </a:ext>
            </a:extLst>
          </p:cNvPr>
          <p:cNvSpPr/>
          <p:nvPr/>
        </p:nvSpPr>
        <p:spPr>
          <a:xfrm>
            <a:off x="10992000" y="11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47DF4871-59CA-50B2-BEFE-436EA3320139}"/>
              </a:ext>
            </a:extLst>
          </p:cNvPr>
          <p:cNvSpPr/>
          <p:nvPr/>
        </p:nvSpPr>
        <p:spPr>
          <a:xfrm>
            <a:off x="11064000" y="11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898E86EA-5CE7-7E3F-BB75-B3AD39E23810}"/>
              </a:ext>
            </a:extLst>
          </p:cNvPr>
          <p:cNvSpPr/>
          <p:nvPr/>
        </p:nvSpPr>
        <p:spPr>
          <a:xfrm>
            <a:off x="10416000" y="11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E7426654-4816-AD47-5F29-F0B573747AFA}"/>
              </a:ext>
            </a:extLst>
          </p:cNvPr>
          <p:cNvSpPr/>
          <p:nvPr/>
        </p:nvSpPr>
        <p:spPr>
          <a:xfrm>
            <a:off x="10488000" y="11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4C14BA5C-7A4D-CD7D-48A2-CE8FDAC4EBF3}"/>
              </a:ext>
            </a:extLst>
          </p:cNvPr>
          <p:cNvSpPr/>
          <p:nvPr/>
        </p:nvSpPr>
        <p:spPr>
          <a:xfrm>
            <a:off x="10560000" y="11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32919AFE-8D0A-20C7-DE2D-9FD1E0724B00}"/>
              </a:ext>
            </a:extLst>
          </p:cNvPr>
          <p:cNvSpPr/>
          <p:nvPr/>
        </p:nvSpPr>
        <p:spPr>
          <a:xfrm>
            <a:off x="10632000" y="11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93482167-0690-D321-47DE-6034C93DB91F}"/>
              </a:ext>
            </a:extLst>
          </p:cNvPr>
          <p:cNvSpPr/>
          <p:nvPr/>
        </p:nvSpPr>
        <p:spPr>
          <a:xfrm>
            <a:off x="10704000" y="11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F065D367-D9A6-7848-4404-8EC7813F353A}"/>
              </a:ext>
            </a:extLst>
          </p:cNvPr>
          <p:cNvSpPr/>
          <p:nvPr/>
        </p:nvSpPr>
        <p:spPr>
          <a:xfrm>
            <a:off x="10776000" y="11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A584C036-3575-DAB3-BD82-9E1B4EE5ED99}"/>
              </a:ext>
            </a:extLst>
          </p:cNvPr>
          <p:cNvSpPr/>
          <p:nvPr/>
        </p:nvSpPr>
        <p:spPr>
          <a:xfrm>
            <a:off x="10848000" y="11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86D4E65B-018E-E045-8889-AE0DB54792B5}"/>
              </a:ext>
            </a:extLst>
          </p:cNvPr>
          <p:cNvSpPr/>
          <p:nvPr/>
        </p:nvSpPr>
        <p:spPr>
          <a:xfrm>
            <a:off x="10920000" y="11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6B65A693-2F14-CF19-656E-4D76E6196EE8}"/>
              </a:ext>
            </a:extLst>
          </p:cNvPr>
          <p:cNvSpPr/>
          <p:nvPr/>
        </p:nvSpPr>
        <p:spPr>
          <a:xfrm>
            <a:off x="10992000" y="11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BA44D4AC-D894-137A-F3DE-14137D6F1A72}"/>
              </a:ext>
            </a:extLst>
          </p:cNvPr>
          <p:cNvSpPr/>
          <p:nvPr/>
        </p:nvSpPr>
        <p:spPr>
          <a:xfrm>
            <a:off x="11064000" y="11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C40B61B6-73E8-CC8A-4EA6-7A91887D4D6B}"/>
              </a:ext>
            </a:extLst>
          </p:cNvPr>
          <p:cNvSpPr/>
          <p:nvPr/>
        </p:nvSpPr>
        <p:spPr>
          <a:xfrm>
            <a:off x="10416000" y="126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BF8D0D86-56DD-6AEC-B54A-5DE1E79E11ED}"/>
              </a:ext>
            </a:extLst>
          </p:cNvPr>
          <p:cNvSpPr/>
          <p:nvPr/>
        </p:nvSpPr>
        <p:spPr>
          <a:xfrm>
            <a:off x="10488000" y="126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4B8DB579-B01D-AD27-B8A8-D1990A237ACD}"/>
              </a:ext>
            </a:extLst>
          </p:cNvPr>
          <p:cNvSpPr/>
          <p:nvPr/>
        </p:nvSpPr>
        <p:spPr>
          <a:xfrm>
            <a:off x="10560000" y="126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1422AFC7-9944-D474-3A95-4FC07F012577}"/>
              </a:ext>
            </a:extLst>
          </p:cNvPr>
          <p:cNvSpPr/>
          <p:nvPr/>
        </p:nvSpPr>
        <p:spPr>
          <a:xfrm>
            <a:off x="10632000" y="126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BC55D4FD-76E0-14D4-6049-62DBA367CAEA}"/>
              </a:ext>
            </a:extLst>
          </p:cNvPr>
          <p:cNvSpPr/>
          <p:nvPr/>
        </p:nvSpPr>
        <p:spPr>
          <a:xfrm>
            <a:off x="10704000" y="126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2AE4A810-8B87-7A5E-15F8-B270CB6BAF6B}"/>
              </a:ext>
            </a:extLst>
          </p:cNvPr>
          <p:cNvSpPr/>
          <p:nvPr/>
        </p:nvSpPr>
        <p:spPr>
          <a:xfrm>
            <a:off x="10776000" y="126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D2E9843A-7E8E-BB69-53D8-C3D6ECCC6CC3}"/>
              </a:ext>
            </a:extLst>
          </p:cNvPr>
          <p:cNvSpPr/>
          <p:nvPr/>
        </p:nvSpPr>
        <p:spPr>
          <a:xfrm>
            <a:off x="10848000" y="126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7BC0F249-CF8E-9A94-B985-89DD7A25203B}"/>
              </a:ext>
            </a:extLst>
          </p:cNvPr>
          <p:cNvSpPr/>
          <p:nvPr/>
        </p:nvSpPr>
        <p:spPr>
          <a:xfrm>
            <a:off x="10920000" y="126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C6DD332A-0554-4331-C3AE-A90B0B094EB9}"/>
              </a:ext>
            </a:extLst>
          </p:cNvPr>
          <p:cNvSpPr/>
          <p:nvPr/>
        </p:nvSpPr>
        <p:spPr>
          <a:xfrm>
            <a:off x="10992000" y="126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EA74ED59-997F-B5D1-40B5-6148D84D8A29}"/>
              </a:ext>
            </a:extLst>
          </p:cNvPr>
          <p:cNvSpPr/>
          <p:nvPr/>
        </p:nvSpPr>
        <p:spPr>
          <a:xfrm>
            <a:off x="11064000" y="126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8A08BE52-23FC-143A-6BBF-5B69C261E71E}"/>
              </a:ext>
            </a:extLst>
          </p:cNvPr>
          <p:cNvSpPr/>
          <p:nvPr/>
        </p:nvSpPr>
        <p:spPr>
          <a:xfrm>
            <a:off x="10416000" y="13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D8E084DF-7B94-48D9-6F0D-FAD11314A80D}"/>
              </a:ext>
            </a:extLst>
          </p:cNvPr>
          <p:cNvSpPr/>
          <p:nvPr/>
        </p:nvSpPr>
        <p:spPr>
          <a:xfrm>
            <a:off x="10488000" y="13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49C81096-C5AE-347A-9D77-F9B5AD5A9FD8}"/>
              </a:ext>
            </a:extLst>
          </p:cNvPr>
          <p:cNvSpPr/>
          <p:nvPr/>
        </p:nvSpPr>
        <p:spPr>
          <a:xfrm>
            <a:off x="10560000" y="13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E4384A65-9F59-09E1-9134-365F40A42749}"/>
              </a:ext>
            </a:extLst>
          </p:cNvPr>
          <p:cNvSpPr/>
          <p:nvPr/>
        </p:nvSpPr>
        <p:spPr>
          <a:xfrm>
            <a:off x="10632000" y="13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3CCAB211-5F22-E844-B604-0716ACF212F4}"/>
              </a:ext>
            </a:extLst>
          </p:cNvPr>
          <p:cNvSpPr/>
          <p:nvPr/>
        </p:nvSpPr>
        <p:spPr>
          <a:xfrm>
            <a:off x="10704000" y="13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E6C72E18-5576-B874-68E7-C08A07D52808}"/>
              </a:ext>
            </a:extLst>
          </p:cNvPr>
          <p:cNvSpPr/>
          <p:nvPr/>
        </p:nvSpPr>
        <p:spPr>
          <a:xfrm>
            <a:off x="10776000" y="13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D59F7A9F-02CC-D70B-77FD-BE61378B67C9}"/>
              </a:ext>
            </a:extLst>
          </p:cNvPr>
          <p:cNvSpPr/>
          <p:nvPr/>
        </p:nvSpPr>
        <p:spPr>
          <a:xfrm>
            <a:off x="10848000" y="13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D19E45B8-D443-F5D7-FBE0-0423DFF0657B}"/>
              </a:ext>
            </a:extLst>
          </p:cNvPr>
          <p:cNvSpPr/>
          <p:nvPr/>
        </p:nvSpPr>
        <p:spPr>
          <a:xfrm>
            <a:off x="10920000" y="13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F8C23596-2A6E-9AEB-59DC-98D7D44376FF}"/>
              </a:ext>
            </a:extLst>
          </p:cNvPr>
          <p:cNvSpPr/>
          <p:nvPr/>
        </p:nvSpPr>
        <p:spPr>
          <a:xfrm>
            <a:off x="10992000" y="13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47504C5D-EF7A-CF67-C249-909FE91D1803}"/>
              </a:ext>
            </a:extLst>
          </p:cNvPr>
          <p:cNvSpPr/>
          <p:nvPr/>
        </p:nvSpPr>
        <p:spPr>
          <a:xfrm>
            <a:off x="11064000" y="13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7813FDA8-F0E7-1B45-E6F7-CA75DD047404}"/>
              </a:ext>
            </a:extLst>
          </p:cNvPr>
          <p:cNvSpPr/>
          <p:nvPr/>
        </p:nvSpPr>
        <p:spPr>
          <a:xfrm>
            <a:off x="10416000" y="14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6E288FC2-252B-204D-1571-093E680E9FF8}"/>
              </a:ext>
            </a:extLst>
          </p:cNvPr>
          <p:cNvSpPr/>
          <p:nvPr/>
        </p:nvSpPr>
        <p:spPr>
          <a:xfrm>
            <a:off x="10488000" y="14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36DD0F8E-60C0-5880-8869-E1A8EC718BEB}"/>
              </a:ext>
            </a:extLst>
          </p:cNvPr>
          <p:cNvSpPr/>
          <p:nvPr/>
        </p:nvSpPr>
        <p:spPr>
          <a:xfrm>
            <a:off x="10560000" y="14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AD6A16B8-30CE-41DE-2760-89C104EE7AE1}"/>
              </a:ext>
            </a:extLst>
          </p:cNvPr>
          <p:cNvSpPr/>
          <p:nvPr/>
        </p:nvSpPr>
        <p:spPr>
          <a:xfrm>
            <a:off x="10632000" y="14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807202E6-0BCF-499F-BA05-ED33AAD96FB4}"/>
              </a:ext>
            </a:extLst>
          </p:cNvPr>
          <p:cNvSpPr/>
          <p:nvPr/>
        </p:nvSpPr>
        <p:spPr>
          <a:xfrm>
            <a:off x="10704000" y="14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3BC64F4B-D800-50D0-0622-42C1BC3C5F72}"/>
              </a:ext>
            </a:extLst>
          </p:cNvPr>
          <p:cNvSpPr/>
          <p:nvPr/>
        </p:nvSpPr>
        <p:spPr>
          <a:xfrm>
            <a:off x="10776000" y="14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71BCC3BE-2D4F-C679-190A-AF457E466185}"/>
              </a:ext>
            </a:extLst>
          </p:cNvPr>
          <p:cNvSpPr/>
          <p:nvPr/>
        </p:nvSpPr>
        <p:spPr>
          <a:xfrm>
            <a:off x="10848000" y="14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34D65C39-AFA6-12D7-F269-8204B8A046CA}"/>
              </a:ext>
            </a:extLst>
          </p:cNvPr>
          <p:cNvSpPr/>
          <p:nvPr/>
        </p:nvSpPr>
        <p:spPr>
          <a:xfrm>
            <a:off x="10920000" y="14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C56CAB99-DFDF-88AE-D134-F78A41CA73D8}"/>
              </a:ext>
            </a:extLst>
          </p:cNvPr>
          <p:cNvSpPr/>
          <p:nvPr/>
        </p:nvSpPr>
        <p:spPr>
          <a:xfrm>
            <a:off x="10992000" y="14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9DEBDA37-0BF1-3473-51D4-53DADF689C57}"/>
              </a:ext>
            </a:extLst>
          </p:cNvPr>
          <p:cNvSpPr/>
          <p:nvPr/>
        </p:nvSpPr>
        <p:spPr>
          <a:xfrm>
            <a:off x="11064000" y="14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7E848B61-F4B9-3792-15A1-919D88986A5A}"/>
              </a:ext>
            </a:extLst>
          </p:cNvPr>
          <p:cNvSpPr/>
          <p:nvPr/>
        </p:nvSpPr>
        <p:spPr>
          <a:xfrm>
            <a:off x="10416000" y="14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1B916289-5A1F-50A9-D775-213A61CCBF0A}"/>
              </a:ext>
            </a:extLst>
          </p:cNvPr>
          <p:cNvSpPr/>
          <p:nvPr/>
        </p:nvSpPr>
        <p:spPr>
          <a:xfrm>
            <a:off x="10488000" y="14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FE244B5A-15CF-219B-CFDD-F778A455E75D}"/>
              </a:ext>
            </a:extLst>
          </p:cNvPr>
          <p:cNvSpPr/>
          <p:nvPr/>
        </p:nvSpPr>
        <p:spPr>
          <a:xfrm>
            <a:off x="10560000" y="14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A14FA390-232F-5184-0785-D77A62632BEC}"/>
              </a:ext>
            </a:extLst>
          </p:cNvPr>
          <p:cNvSpPr/>
          <p:nvPr/>
        </p:nvSpPr>
        <p:spPr>
          <a:xfrm>
            <a:off x="10632000" y="14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0B789B6-B57F-21DF-7EE8-1EF8890594FB}"/>
              </a:ext>
            </a:extLst>
          </p:cNvPr>
          <p:cNvSpPr/>
          <p:nvPr/>
        </p:nvSpPr>
        <p:spPr>
          <a:xfrm>
            <a:off x="10704000" y="14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4A2FDAD2-2C9A-2C5F-1C36-550AA88CF0A9}"/>
              </a:ext>
            </a:extLst>
          </p:cNvPr>
          <p:cNvSpPr/>
          <p:nvPr/>
        </p:nvSpPr>
        <p:spPr>
          <a:xfrm>
            <a:off x="10776000" y="14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423BD866-31F1-0245-CABD-393AD0891B40}"/>
              </a:ext>
            </a:extLst>
          </p:cNvPr>
          <p:cNvSpPr/>
          <p:nvPr/>
        </p:nvSpPr>
        <p:spPr>
          <a:xfrm>
            <a:off x="10848000" y="14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09952DE8-C793-A4C5-85E1-C68F8CA22001}"/>
              </a:ext>
            </a:extLst>
          </p:cNvPr>
          <p:cNvSpPr/>
          <p:nvPr/>
        </p:nvSpPr>
        <p:spPr>
          <a:xfrm>
            <a:off x="10920000" y="14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9FC187AB-8DD2-7C4A-12D0-E04044FACCCF}"/>
              </a:ext>
            </a:extLst>
          </p:cNvPr>
          <p:cNvSpPr/>
          <p:nvPr/>
        </p:nvSpPr>
        <p:spPr>
          <a:xfrm>
            <a:off x="10992000" y="14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18823A0A-EE90-8928-E80F-4FB4E4AAB603}"/>
              </a:ext>
            </a:extLst>
          </p:cNvPr>
          <p:cNvSpPr/>
          <p:nvPr/>
        </p:nvSpPr>
        <p:spPr>
          <a:xfrm>
            <a:off x="11064000" y="14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5" name="Rectangle 344">
            <a:extLst>
              <a:ext uri="{FF2B5EF4-FFF2-40B4-BE49-F238E27FC236}">
                <a16:creationId xmlns:a16="http://schemas.microsoft.com/office/drawing/2014/main" id="{8335A7BF-D9DC-1935-909C-9C6DDE0EDDF7}"/>
              </a:ext>
            </a:extLst>
          </p:cNvPr>
          <p:cNvSpPr/>
          <p:nvPr/>
        </p:nvSpPr>
        <p:spPr>
          <a:xfrm>
            <a:off x="10416000" y="15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AAF5E5A3-E620-B034-DD55-3D90B0916553}"/>
              </a:ext>
            </a:extLst>
          </p:cNvPr>
          <p:cNvSpPr/>
          <p:nvPr/>
        </p:nvSpPr>
        <p:spPr>
          <a:xfrm>
            <a:off x="10488000" y="15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7" name="Rectangle 346">
            <a:extLst>
              <a:ext uri="{FF2B5EF4-FFF2-40B4-BE49-F238E27FC236}">
                <a16:creationId xmlns:a16="http://schemas.microsoft.com/office/drawing/2014/main" id="{1406289B-F761-ED1E-434B-A72E14DC09F6}"/>
              </a:ext>
            </a:extLst>
          </p:cNvPr>
          <p:cNvSpPr/>
          <p:nvPr/>
        </p:nvSpPr>
        <p:spPr>
          <a:xfrm>
            <a:off x="10560000" y="15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1B2CBB17-6529-DFBD-9987-7C1C97F8B2C2}"/>
              </a:ext>
            </a:extLst>
          </p:cNvPr>
          <p:cNvSpPr/>
          <p:nvPr/>
        </p:nvSpPr>
        <p:spPr>
          <a:xfrm>
            <a:off x="10632000" y="15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E06FC3A4-463B-A518-DA2A-8E3F3F47430F}"/>
              </a:ext>
            </a:extLst>
          </p:cNvPr>
          <p:cNvSpPr/>
          <p:nvPr/>
        </p:nvSpPr>
        <p:spPr>
          <a:xfrm>
            <a:off x="10704000" y="15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0" name="Rectangle 349">
            <a:extLst>
              <a:ext uri="{FF2B5EF4-FFF2-40B4-BE49-F238E27FC236}">
                <a16:creationId xmlns:a16="http://schemas.microsoft.com/office/drawing/2014/main" id="{C6619456-697D-320B-EE05-6AA9B70188F9}"/>
              </a:ext>
            </a:extLst>
          </p:cNvPr>
          <p:cNvSpPr/>
          <p:nvPr/>
        </p:nvSpPr>
        <p:spPr>
          <a:xfrm>
            <a:off x="10776000" y="15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1" name="Rectangle 350">
            <a:extLst>
              <a:ext uri="{FF2B5EF4-FFF2-40B4-BE49-F238E27FC236}">
                <a16:creationId xmlns:a16="http://schemas.microsoft.com/office/drawing/2014/main" id="{047FB59E-A063-5C26-CFE6-A71DDDD41507}"/>
              </a:ext>
            </a:extLst>
          </p:cNvPr>
          <p:cNvSpPr/>
          <p:nvPr/>
        </p:nvSpPr>
        <p:spPr>
          <a:xfrm>
            <a:off x="10848000" y="15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2" name="Rectangle 351">
            <a:extLst>
              <a:ext uri="{FF2B5EF4-FFF2-40B4-BE49-F238E27FC236}">
                <a16:creationId xmlns:a16="http://schemas.microsoft.com/office/drawing/2014/main" id="{BD3F0C87-E87B-3172-F875-6F6E0789AC01}"/>
              </a:ext>
            </a:extLst>
          </p:cNvPr>
          <p:cNvSpPr/>
          <p:nvPr/>
        </p:nvSpPr>
        <p:spPr>
          <a:xfrm>
            <a:off x="10920000" y="15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3" name="Rectangle 352">
            <a:extLst>
              <a:ext uri="{FF2B5EF4-FFF2-40B4-BE49-F238E27FC236}">
                <a16:creationId xmlns:a16="http://schemas.microsoft.com/office/drawing/2014/main" id="{9D9DC30E-4406-8A06-4F82-8DD0B55F42F4}"/>
              </a:ext>
            </a:extLst>
          </p:cNvPr>
          <p:cNvSpPr/>
          <p:nvPr/>
        </p:nvSpPr>
        <p:spPr>
          <a:xfrm>
            <a:off x="10992000" y="15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4" name="Rectangle 353">
            <a:extLst>
              <a:ext uri="{FF2B5EF4-FFF2-40B4-BE49-F238E27FC236}">
                <a16:creationId xmlns:a16="http://schemas.microsoft.com/office/drawing/2014/main" id="{68EE9414-9C8A-AE2F-1C92-9252297A225D}"/>
              </a:ext>
            </a:extLst>
          </p:cNvPr>
          <p:cNvSpPr/>
          <p:nvPr/>
        </p:nvSpPr>
        <p:spPr>
          <a:xfrm>
            <a:off x="11064000" y="15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2ADB7AEE-221A-F9B3-4212-92F910F0EABB}"/>
              </a:ext>
            </a:extLst>
          </p:cNvPr>
          <p:cNvSpPr/>
          <p:nvPr/>
        </p:nvSpPr>
        <p:spPr>
          <a:xfrm>
            <a:off x="10416000" y="162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6" name="Rectangle 355">
            <a:extLst>
              <a:ext uri="{FF2B5EF4-FFF2-40B4-BE49-F238E27FC236}">
                <a16:creationId xmlns:a16="http://schemas.microsoft.com/office/drawing/2014/main" id="{839FFDD5-AA87-A404-C048-7029C26E8AA0}"/>
              </a:ext>
            </a:extLst>
          </p:cNvPr>
          <p:cNvSpPr/>
          <p:nvPr/>
        </p:nvSpPr>
        <p:spPr>
          <a:xfrm>
            <a:off x="10488000" y="162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7" name="Rectangle 356">
            <a:extLst>
              <a:ext uri="{FF2B5EF4-FFF2-40B4-BE49-F238E27FC236}">
                <a16:creationId xmlns:a16="http://schemas.microsoft.com/office/drawing/2014/main" id="{7B806588-766E-DFBA-E553-B6E421BBD247}"/>
              </a:ext>
            </a:extLst>
          </p:cNvPr>
          <p:cNvSpPr/>
          <p:nvPr/>
        </p:nvSpPr>
        <p:spPr>
          <a:xfrm>
            <a:off x="10560000" y="162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8" name="Rectangle 357">
            <a:extLst>
              <a:ext uri="{FF2B5EF4-FFF2-40B4-BE49-F238E27FC236}">
                <a16:creationId xmlns:a16="http://schemas.microsoft.com/office/drawing/2014/main" id="{0364CBCC-6B2C-4219-BCBF-D3F999FE1D0E}"/>
              </a:ext>
            </a:extLst>
          </p:cNvPr>
          <p:cNvSpPr/>
          <p:nvPr/>
        </p:nvSpPr>
        <p:spPr>
          <a:xfrm>
            <a:off x="10632000" y="162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9" name="Rectangle 358">
            <a:extLst>
              <a:ext uri="{FF2B5EF4-FFF2-40B4-BE49-F238E27FC236}">
                <a16:creationId xmlns:a16="http://schemas.microsoft.com/office/drawing/2014/main" id="{6E75951C-36DF-CAB2-CA00-8058DEA4DA1A}"/>
              </a:ext>
            </a:extLst>
          </p:cNvPr>
          <p:cNvSpPr/>
          <p:nvPr/>
        </p:nvSpPr>
        <p:spPr>
          <a:xfrm>
            <a:off x="10704000" y="162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0" name="Rectangle 359">
            <a:extLst>
              <a:ext uri="{FF2B5EF4-FFF2-40B4-BE49-F238E27FC236}">
                <a16:creationId xmlns:a16="http://schemas.microsoft.com/office/drawing/2014/main" id="{0C339E3F-7738-A3DD-DF94-81A8AAC55778}"/>
              </a:ext>
            </a:extLst>
          </p:cNvPr>
          <p:cNvSpPr/>
          <p:nvPr/>
        </p:nvSpPr>
        <p:spPr>
          <a:xfrm>
            <a:off x="10776000" y="162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B1CE6053-3892-0B32-5A04-11EFCB3541F4}"/>
              </a:ext>
            </a:extLst>
          </p:cNvPr>
          <p:cNvSpPr/>
          <p:nvPr/>
        </p:nvSpPr>
        <p:spPr>
          <a:xfrm>
            <a:off x="10848000" y="162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2" name="Rectangle 361">
            <a:extLst>
              <a:ext uri="{FF2B5EF4-FFF2-40B4-BE49-F238E27FC236}">
                <a16:creationId xmlns:a16="http://schemas.microsoft.com/office/drawing/2014/main" id="{92272EA9-F339-DE01-4EED-D99E53DDFC9A}"/>
              </a:ext>
            </a:extLst>
          </p:cNvPr>
          <p:cNvSpPr/>
          <p:nvPr/>
        </p:nvSpPr>
        <p:spPr>
          <a:xfrm>
            <a:off x="10920000" y="162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3" name="Rectangle 362">
            <a:extLst>
              <a:ext uri="{FF2B5EF4-FFF2-40B4-BE49-F238E27FC236}">
                <a16:creationId xmlns:a16="http://schemas.microsoft.com/office/drawing/2014/main" id="{514F11FE-C029-CEF4-6F95-CEE9EB584096}"/>
              </a:ext>
            </a:extLst>
          </p:cNvPr>
          <p:cNvSpPr/>
          <p:nvPr/>
        </p:nvSpPr>
        <p:spPr>
          <a:xfrm>
            <a:off x="10992000" y="162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4" name="Rectangle 363">
            <a:extLst>
              <a:ext uri="{FF2B5EF4-FFF2-40B4-BE49-F238E27FC236}">
                <a16:creationId xmlns:a16="http://schemas.microsoft.com/office/drawing/2014/main" id="{27491A8D-0941-3DA0-16CA-3DFA690C97E8}"/>
              </a:ext>
            </a:extLst>
          </p:cNvPr>
          <p:cNvSpPr/>
          <p:nvPr/>
        </p:nvSpPr>
        <p:spPr>
          <a:xfrm>
            <a:off x="11064000" y="162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5" name="Rectangle 364">
            <a:extLst>
              <a:ext uri="{FF2B5EF4-FFF2-40B4-BE49-F238E27FC236}">
                <a16:creationId xmlns:a16="http://schemas.microsoft.com/office/drawing/2014/main" id="{C392FEEF-4687-738F-8FD4-5587C0038DB9}"/>
              </a:ext>
            </a:extLst>
          </p:cNvPr>
          <p:cNvSpPr/>
          <p:nvPr/>
        </p:nvSpPr>
        <p:spPr>
          <a:xfrm>
            <a:off x="10416000" y="170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6" name="Rectangle 365">
            <a:extLst>
              <a:ext uri="{FF2B5EF4-FFF2-40B4-BE49-F238E27FC236}">
                <a16:creationId xmlns:a16="http://schemas.microsoft.com/office/drawing/2014/main" id="{E1F675D3-46BD-2A06-F835-928BF999A952}"/>
              </a:ext>
            </a:extLst>
          </p:cNvPr>
          <p:cNvSpPr/>
          <p:nvPr/>
        </p:nvSpPr>
        <p:spPr>
          <a:xfrm>
            <a:off x="10488000" y="170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7" name="Rectangle 366">
            <a:extLst>
              <a:ext uri="{FF2B5EF4-FFF2-40B4-BE49-F238E27FC236}">
                <a16:creationId xmlns:a16="http://schemas.microsoft.com/office/drawing/2014/main" id="{AC397438-9A93-3362-42DA-CACEAC8B32E2}"/>
              </a:ext>
            </a:extLst>
          </p:cNvPr>
          <p:cNvSpPr/>
          <p:nvPr/>
        </p:nvSpPr>
        <p:spPr>
          <a:xfrm>
            <a:off x="10560000" y="170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8" name="Rectangle 367">
            <a:extLst>
              <a:ext uri="{FF2B5EF4-FFF2-40B4-BE49-F238E27FC236}">
                <a16:creationId xmlns:a16="http://schemas.microsoft.com/office/drawing/2014/main" id="{EE95E4EC-07C0-5FCC-6869-76DAFA0AD6CB}"/>
              </a:ext>
            </a:extLst>
          </p:cNvPr>
          <p:cNvSpPr/>
          <p:nvPr/>
        </p:nvSpPr>
        <p:spPr>
          <a:xfrm>
            <a:off x="10632000" y="170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9" name="Rectangle 368">
            <a:extLst>
              <a:ext uri="{FF2B5EF4-FFF2-40B4-BE49-F238E27FC236}">
                <a16:creationId xmlns:a16="http://schemas.microsoft.com/office/drawing/2014/main" id="{FD6AE5DB-9FF4-5281-3042-B0AFF785CA55}"/>
              </a:ext>
            </a:extLst>
          </p:cNvPr>
          <p:cNvSpPr/>
          <p:nvPr/>
        </p:nvSpPr>
        <p:spPr>
          <a:xfrm>
            <a:off x="10704000" y="170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0" name="Rectangle 369">
            <a:extLst>
              <a:ext uri="{FF2B5EF4-FFF2-40B4-BE49-F238E27FC236}">
                <a16:creationId xmlns:a16="http://schemas.microsoft.com/office/drawing/2014/main" id="{023221E2-30D7-D08A-E36C-9E0FD6EA503D}"/>
              </a:ext>
            </a:extLst>
          </p:cNvPr>
          <p:cNvSpPr/>
          <p:nvPr/>
        </p:nvSpPr>
        <p:spPr>
          <a:xfrm>
            <a:off x="10776000" y="170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1" name="Rectangle 370">
            <a:extLst>
              <a:ext uri="{FF2B5EF4-FFF2-40B4-BE49-F238E27FC236}">
                <a16:creationId xmlns:a16="http://schemas.microsoft.com/office/drawing/2014/main" id="{0941520E-0F6D-38A0-D660-6C8FB0D60717}"/>
              </a:ext>
            </a:extLst>
          </p:cNvPr>
          <p:cNvSpPr/>
          <p:nvPr/>
        </p:nvSpPr>
        <p:spPr>
          <a:xfrm>
            <a:off x="10848000" y="170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2" name="Rectangle 371">
            <a:extLst>
              <a:ext uri="{FF2B5EF4-FFF2-40B4-BE49-F238E27FC236}">
                <a16:creationId xmlns:a16="http://schemas.microsoft.com/office/drawing/2014/main" id="{C77C52D3-2601-472E-2CC0-676CF5A53D49}"/>
              </a:ext>
            </a:extLst>
          </p:cNvPr>
          <p:cNvSpPr/>
          <p:nvPr/>
        </p:nvSpPr>
        <p:spPr>
          <a:xfrm>
            <a:off x="10920000" y="170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3" name="Rectangle 372">
            <a:extLst>
              <a:ext uri="{FF2B5EF4-FFF2-40B4-BE49-F238E27FC236}">
                <a16:creationId xmlns:a16="http://schemas.microsoft.com/office/drawing/2014/main" id="{5E9DA4FC-CB7F-F127-2651-E4F25B08D038}"/>
              </a:ext>
            </a:extLst>
          </p:cNvPr>
          <p:cNvSpPr/>
          <p:nvPr/>
        </p:nvSpPr>
        <p:spPr>
          <a:xfrm>
            <a:off x="10992000" y="170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4" name="Rectangle 373">
            <a:extLst>
              <a:ext uri="{FF2B5EF4-FFF2-40B4-BE49-F238E27FC236}">
                <a16:creationId xmlns:a16="http://schemas.microsoft.com/office/drawing/2014/main" id="{A88D5711-A1C8-9D33-F36E-52667D9575EF}"/>
              </a:ext>
            </a:extLst>
          </p:cNvPr>
          <p:cNvSpPr/>
          <p:nvPr/>
        </p:nvSpPr>
        <p:spPr>
          <a:xfrm>
            <a:off x="11064000" y="170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id="{1C3CD081-299E-3922-4E21-9CDA6C328300}"/>
              </a:ext>
            </a:extLst>
          </p:cNvPr>
          <p:cNvSpPr/>
          <p:nvPr/>
        </p:nvSpPr>
        <p:spPr>
          <a:xfrm>
            <a:off x="10416000" y="177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6" name="Rectangle 375">
            <a:extLst>
              <a:ext uri="{FF2B5EF4-FFF2-40B4-BE49-F238E27FC236}">
                <a16:creationId xmlns:a16="http://schemas.microsoft.com/office/drawing/2014/main" id="{38E747CA-423B-AE25-4B22-47E61FB11BB6}"/>
              </a:ext>
            </a:extLst>
          </p:cNvPr>
          <p:cNvSpPr/>
          <p:nvPr/>
        </p:nvSpPr>
        <p:spPr>
          <a:xfrm>
            <a:off x="10488000" y="177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F99BD860-D9A5-93A0-B9A4-CB03CE0C0C03}"/>
              </a:ext>
            </a:extLst>
          </p:cNvPr>
          <p:cNvSpPr/>
          <p:nvPr/>
        </p:nvSpPr>
        <p:spPr>
          <a:xfrm>
            <a:off x="10560000" y="177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8" name="Rectangle 377">
            <a:extLst>
              <a:ext uri="{FF2B5EF4-FFF2-40B4-BE49-F238E27FC236}">
                <a16:creationId xmlns:a16="http://schemas.microsoft.com/office/drawing/2014/main" id="{9F20CB94-D5AD-2C71-6683-8716E60EAA52}"/>
              </a:ext>
            </a:extLst>
          </p:cNvPr>
          <p:cNvSpPr/>
          <p:nvPr/>
        </p:nvSpPr>
        <p:spPr>
          <a:xfrm>
            <a:off x="10632000" y="177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9" name="Rectangle 378">
            <a:extLst>
              <a:ext uri="{FF2B5EF4-FFF2-40B4-BE49-F238E27FC236}">
                <a16:creationId xmlns:a16="http://schemas.microsoft.com/office/drawing/2014/main" id="{668C3829-6098-9276-FACA-9FD01DB1CA52}"/>
              </a:ext>
            </a:extLst>
          </p:cNvPr>
          <p:cNvSpPr/>
          <p:nvPr/>
        </p:nvSpPr>
        <p:spPr>
          <a:xfrm>
            <a:off x="10704000" y="177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0" name="Rectangle 379">
            <a:extLst>
              <a:ext uri="{FF2B5EF4-FFF2-40B4-BE49-F238E27FC236}">
                <a16:creationId xmlns:a16="http://schemas.microsoft.com/office/drawing/2014/main" id="{6BD388A1-3BD8-862C-E6ED-6B1347B505F4}"/>
              </a:ext>
            </a:extLst>
          </p:cNvPr>
          <p:cNvSpPr/>
          <p:nvPr/>
        </p:nvSpPr>
        <p:spPr>
          <a:xfrm>
            <a:off x="10776000" y="177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1" name="Rectangle 380">
            <a:extLst>
              <a:ext uri="{FF2B5EF4-FFF2-40B4-BE49-F238E27FC236}">
                <a16:creationId xmlns:a16="http://schemas.microsoft.com/office/drawing/2014/main" id="{58EC0D26-1BCF-9007-B84A-A1E50EC504A0}"/>
              </a:ext>
            </a:extLst>
          </p:cNvPr>
          <p:cNvSpPr/>
          <p:nvPr/>
        </p:nvSpPr>
        <p:spPr>
          <a:xfrm>
            <a:off x="10848000" y="177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2" name="Rectangle 381">
            <a:extLst>
              <a:ext uri="{FF2B5EF4-FFF2-40B4-BE49-F238E27FC236}">
                <a16:creationId xmlns:a16="http://schemas.microsoft.com/office/drawing/2014/main" id="{21A57441-9554-8D2F-1334-D6FF9A7C6C2D}"/>
              </a:ext>
            </a:extLst>
          </p:cNvPr>
          <p:cNvSpPr/>
          <p:nvPr/>
        </p:nvSpPr>
        <p:spPr>
          <a:xfrm>
            <a:off x="10920000" y="177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5EBA00F4-10CC-8507-0DA5-860B50771CD6}"/>
              </a:ext>
            </a:extLst>
          </p:cNvPr>
          <p:cNvSpPr/>
          <p:nvPr/>
        </p:nvSpPr>
        <p:spPr>
          <a:xfrm>
            <a:off x="10992000" y="177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4" name="Rectangle 383">
            <a:extLst>
              <a:ext uri="{FF2B5EF4-FFF2-40B4-BE49-F238E27FC236}">
                <a16:creationId xmlns:a16="http://schemas.microsoft.com/office/drawing/2014/main" id="{5ED6624B-7C22-8B3F-A567-ADDA565FB0BC}"/>
              </a:ext>
            </a:extLst>
          </p:cNvPr>
          <p:cNvSpPr/>
          <p:nvPr/>
        </p:nvSpPr>
        <p:spPr>
          <a:xfrm>
            <a:off x="11064000" y="177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5" name="Rectangle 384">
            <a:extLst>
              <a:ext uri="{FF2B5EF4-FFF2-40B4-BE49-F238E27FC236}">
                <a16:creationId xmlns:a16="http://schemas.microsoft.com/office/drawing/2014/main" id="{8964433E-7CBE-1382-B045-0EAE93FE678D}"/>
              </a:ext>
            </a:extLst>
          </p:cNvPr>
          <p:cNvSpPr/>
          <p:nvPr/>
        </p:nvSpPr>
        <p:spPr>
          <a:xfrm>
            <a:off x="10416000" y="184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6" name="Rectangle 385">
            <a:extLst>
              <a:ext uri="{FF2B5EF4-FFF2-40B4-BE49-F238E27FC236}">
                <a16:creationId xmlns:a16="http://schemas.microsoft.com/office/drawing/2014/main" id="{D905B424-C200-DB36-95EA-3FC24B86060A}"/>
              </a:ext>
            </a:extLst>
          </p:cNvPr>
          <p:cNvSpPr/>
          <p:nvPr/>
        </p:nvSpPr>
        <p:spPr>
          <a:xfrm>
            <a:off x="10488000" y="184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7" name="Rectangle 386">
            <a:extLst>
              <a:ext uri="{FF2B5EF4-FFF2-40B4-BE49-F238E27FC236}">
                <a16:creationId xmlns:a16="http://schemas.microsoft.com/office/drawing/2014/main" id="{1873B085-3A39-3CE2-2D04-ABE23264571D}"/>
              </a:ext>
            </a:extLst>
          </p:cNvPr>
          <p:cNvSpPr/>
          <p:nvPr/>
        </p:nvSpPr>
        <p:spPr>
          <a:xfrm>
            <a:off x="10560000" y="184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8" name="Rectangle 387">
            <a:extLst>
              <a:ext uri="{FF2B5EF4-FFF2-40B4-BE49-F238E27FC236}">
                <a16:creationId xmlns:a16="http://schemas.microsoft.com/office/drawing/2014/main" id="{B2505403-3B1C-A80F-E2EA-18A25AC834C6}"/>
              </a:ext>
            </a:extLst>
          </p:cNvPr>
          <p:cNvSpPr/>
          <p:nvPr/>
        </p:nvSpPr>
        <p:spPr>
          <a:xfrm>
            <a:off x="10632000" y="184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9" name="Rectangle 388">
            <a:extLst>
              <a:ext uri="{FF2B5EF4-FFF2-40B4-BE49-F238E27FC236}">
                <a16:creationId xmlns:a16="http://schemas.microsoft.com/office/drawing/2014/main" id="{7BD688C5-7677-F0F0-4A89-FEF2F2BDFCB1}"/>
              </a:ext>
            </a:extLst>
          </p:cNvPr>
          <p:cNvSpPr/>
          <p:nvPr/>
        </p:nvSpPr>
        <p:spPr>
          <a:xfrm>
            <a:off x="10704000" y="184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0" name="Rectangle 389">
            <a:extLst>
              <a:ext uri="{FF2B5EF4-FFF2-40B4-BE49-F238E27FC236}">
                <a16:creationId xmlns:a16="http://schemas.microsoft.com/office/drawing/2014/main" id="{51350B70-6FF4-203F-6BBE-605E691E3C58}"/>
              </a:ext>
            </a:extLst>
          </p:cNvPr>
          <p:cNvSpPr/>
          <p:nvPr/>
        </p:nvSpPr>
        <p:spPr>
          <a:xfrm>
            <a:off x="10776000" y="184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844E59B3-045F-D49E-451E-9350D8339E18}"/>
              </a:ext>
            </a:extLst>
          </p:cNvPr>
          <p:cNvSpPr/>
          <p:nvPr/>
        </p:nvSpPr>
        <p:spPr>
          <a:xfrm>
            <a:off x="10848000" y="184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2" name="Rectangle 391">
            <a:extLst>
              <a:ext uri="{FF2B5EF4-FFF2-40B4-BE49-F238E27FC236}">
                <a16:creationId xmlns:a16="http://schemas.microsoft.com/office/drawing/2014/main" id="{5FBA2844-C037-7A1A-943A-7B46C48953F2}"/>
              </a:ext>
            </a:extLst>
          </p:cNvPr>
          <p:cNvSpPr/>
          <p:nvPr/>
        </p:nvSpPr>
        <p:spPr>
          <a:xfrm>
            <a:off x="10920000" y="184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3" name="Rectangle 392">
            <a:extLst>
              <a:ext uri="{FF2B5EF4-FFF2-40B4-BE49-F238E27FC236}">
                <a16:creationId xmlns:a16="http://schemas.microsoft.com/office/drawing/2014/main" id="{296C1304-571E-3817-4FE6-DCB1AB22622E}"/>
              </a:ext>
            </a:extLst>
          </p:cNvPr>
          <p:cNvSpPr/>
          <p:nvPr/>
        </p:nvSpPr>
        <p:spPr>
          <a:xfrm>
            <a:off x="10992000" y="184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4" name="Rectangle 393">
            <a:extLst>
              <a:ext uri="{FF2B5EF4-FFF2-40B4-BE49-F238E27FC236}">
                <a16:creationId xmlns:a16="http://schemas.microsoft.com/office/drawing/2014/main" id="{3DC16634-086E-D170-37CE-43CFEDA54A47}"/>
              </a:ext>
            </a:extLst>
          </p:cNvPr>
          <p:cNvSpPr/>
          <p:nvPr/>
        </p:nvSpPr>
        <p:spPr>
          <a:xfrm>
            <a:off x="11064000" y="184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5" name="Rectangle 394">
            <a:extLst>
              <a:ext uri="{FF2B5EF4-FFF2-40B4-BE49-F238E27FC236}">
                <a16:creationId xmlns:a16="http://schemas.microsoft.com/office/drawing/2014/main" id="{60FD890B-F804-AEA6-2F94-6D92AE38220D}"/>
              </a:ext>
            </a:extLst>
          </p:cNvPr>
          <p:cNvSpPr/>
          <p:nvPr/>
        </p:nvSpPr>
        <p:spPr>
          <a:xfrm>
            <a:off x="10416000" y="191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EA4E0603-6A75-7979-5DF6-810527C66BD6}"/>
              </a:ext>
            </a:extLst>
          </p:cNvPr>
          <p:cNvSpPr/>
          <p:nvPr/>
        </p:nvSpPr>
        <p:spPr>
          <a:xfrm>
            <a:off x="10488000" y="191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A0B68102-E4D9-31F1-D8E5-135CBCFB350A}"/>
              </a:ext>
            </a:extLst>
          </p:cNvPr>
          <p:cNvSpPr/>
          <p:nvPr/>
        </p:nvSpPr>
        <p:spPr>
          <a:xfrm>
            <a:off x="10560000" y="191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8" name="Rectangle 397">
            <a:extLst>
              <a:ext uri="{FF2B5EF4-FFF2-40B4-BE49-F238E27FC236}">
                <a16:creationId xmlns:a16="http://schemas.microsoft.com/office/drawing/2014/main" id="{51F4053F-DBD4-7F47-155B-FD1A0F7CE068}"/>
              </a:ext>
            </a:extLst>
          </p:cNvPr>
          <p:cNvSpPr/>
          <p:nvPr/>
        </p:nvSpPr>
        <p:spPr>
          <a:xfrm>
            <a:off x="10632000" y="191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9" name="Rectangle 398">
            <a:extLst>
              <a:ext uri="{FF2B5EF4-FFF2-40B4-BE49-F238E27FC236}">
                <a16:creationId xmlns:a16="http://schemas.microsoft.com/office/drawing/2014/main" id="{D35F0A02-5BEC-BE72-A963-EF1570B72135}"/>
              </a:ext>
            </a:extLst>
          </p:cNvPr>
          <p:cNvSpPr/>
          <p:nvPr/>
        </p:nvSpPr>
        <p:spPr>
          <a:xfrm>
            <a:off x="10704000" y="191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00" name="Rectangle 399">
            <a:extLst>
              <a:ext uri="{FF2B5EF4-FFF2-40B4-BE49-F238E27FC236}">
                <a16:creationId xmlns:a16="http://schemas.microsoft.com/office/drawing/2014/main" id="{5D00447E-5ABC-1EB9-FE9B-4277325E4193}"/>
              </a:ext>
            </a:extLst>
          </p:cNvPr>
          <p:cNvSpPr/>
          <p:nvPr/>
        </p:nvSpPr>
        <p:spPr>
          <a:xfrm>
            <a:off x="10776000" y="191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01" name="Rectangle 400">
            <a:extLst>
              <a:ext uri="{FF2B5EF4-FFF2-40B4-BE49-F238E27FC236}">
                <a16:creationId xmlns:a16="http://schemas.microsoft.com/office/drawing/2014/main" id="{F79B22A8-AA22-A0C7-C420-E58F93161E47}"/>
              </a:ext>
            </a:extLst>
          </p:cNvPr>
          <p:cNvSpPr/>
          <p:nvPr/>
        </p:nvSpPr>
        <p:spPr>
          <a:xfrm>
            <a:off x="10848000" y="191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02" name="Rectangle 401">
            <a:extLst>
              <a:ext uri="{FF2B5EF4-FFF2-40B4-BE49-F238E27FC236}">
                <a16:creationId xmlns:a16="http://schemas.microsoft.com/office/drawing/2014/main" id="{72430462-94BB-A9B9-B011-527C266D10E7}"/>
              </a:ext>
            </a:extLst>
          </p:cNvPr>
          <p:cNvSpPr/>
          <p:nvPr/>
        </p:nvSpPr>
        <p:spPr>
          <a:xfrm>
            <a:off x="10920000" y="191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6E4BDA1F-817F-4F90-1C62-95058A3EC0C0}"/>
              </a:ext>
            </a:extLst>
          </p:cNvPr>
          <p:cNvSpPr/>
          <p:nvPr/>
        </p:nvSpPr>
        <p:spPr>
          <a:xfrm>
            <a:off x="10992000" y="191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5772C018-6DDF-9DB4-9EB2-28CEDD8B59A6}"/>
              </a:ext>
            </a:extLst>
          </p:cNvPr>
          <p:cNvSpPr/>
          <p:nvPr/>
        </p:nvSpPr>
        <p:spPr>
          <a:xfrm>
            <a:off x="11064000" y="191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05" name="Rectangle 604">
            <a:extLst>
              <a:ext uri="{FF2B5EF4-FFF2-40B4-BE49-F238E27FC236}">
                <a16:creationId xmlns:a16="http://schemas.microsoft.com/office/drawing/2014/main" id="{4F1C7097-1881-8086-AB9F-3929935294DD}"/>
              </a:ext>
            </a:extLst>
          </p:cNvPr>
          <p:cNvSpPr/>
          <p:nvPr/>
        </p:nvSpPr>
        <p:spPr>
          <a:xfrm>
            <a:off x="8976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06" name="Rectangle 605">
            <a:extLst>
              <a:ext uri="{FF2B5EF4-FFF2-40B4-BE49-F238E27FC236}">
                <a16:creationId xmlns:a16="http://schemas.microsoft.com/office/drawing/2014/main" id="{4F0BD7EF-D03D-4965-830E-B2DC7139D139}"/>
              </a:ext>
            </a:extLst>
          </p:cNvPr>
          <p:cNvSpPr/>
          <p:nvPr/>
        </p:nvSpPr>
        <p:spPr>
          <a:xfrm>
            <a:off x="9048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07" name="Rectangle 606">
            <a:extLst>
              <a:ext uri="{FF2B5EF4-FFF2-40B4-BE49-F238E27FC236}">
                <a16:creationId xmlns:a16="http://schemas.microsoft.com/office/drawing/2014/main" id="{02156380-4908-161D-CF40-D285F9692B62}"/>
              </a:ext>
            </a:extLst>
          </p:cNvPr>
          <p:cNvSpPr/>
          <p:nvPr/>
        </p:nvSpPr>
        <p:spPr>
          <a:xfrm>
            <a:off x="9120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08" name="Rectangle 607">
            <a:extLst>
              <a:ext uri="{FF2B5EF4-FFF2-40B4-BE49-F238E27FC236}">
                <a16:creationId xmlns:a16="http://schemas.microsoft.com/office/drawing/2014/main" id="{CD90EEC7-E827-6A7D-3C64-AC82F7B42961}"/>
              </a:ext>
            </a:extLst>
          </p:cNvPr>
          <p:cNvSpPr/>
          <p:nvPr/>
        </p:nvSpPr>
        <p:spPr>
          <a:xfrm>
            <a:off x="9192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09" name="Rectangle 608">
            <a:extLst>
              <a:ext uri="{FF2B5EF4-FFF2-40B4-BE49-F238E27FC236}">
                <a16:creationId xmlns:a16="http://schemas.microsoft.com/office/drawing/2014/main" id="{BB7D48F4-346F-F702-327D-C68A3EE967E5}"/>
              </a:ext>
            </a:extLst>
          </p:cNvPr>
          <p:cNvSpPr/>
          <p:nvPr/>
        </p:nvSpPr>
        <p:spPr>
          <a:xfrm>
            <a:off x="9264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0" name="Rectangle 609">
            <a:extLst>
              <a:ext uri="{FF2B5EF4-FFF2-40B4-BE49-F238E27FC236}">
                <a16:creationId xmlns:a16="http://schemas.microsoft.com/office/drawing/2014/main" id="{F290A3E9-3F74-8F6E-1079-A459DCD6174E}"/>
              </a:ext>
            </a:extLst>
          </p:cNvPr>
          <p:cNvSpPr/>
          <p:nvPr/>
        </p:nvSpPr>
        <p:spPr>
          <a:xfrm>
            <a:off x="9336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1" name="Rectangle 610">
            <a:extLst>
              <a:ext uri="{FF2B5EF4-FFF2-40B4-BE49-F238E27FC236}">
                <a16:creationId xmlns:a16="http://schemas.microsoft.com/office/drawing/2014/main" id="{A53732F0-C17B-B181-D735-3C53B806CC08}"/>
              </a:ext>
            </a:extLst>
          </p:cNvPr>
          <p:cNvSpPr/>
          <p:nvPr/>
        </p:nvSpPr>
        <p:spPr>
          <a:xfrm>
            <a:off x="9408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2" name="Rectangle 611">
            <a:extLst>
              <a:ext uri="{FF2B5EF4-FFF2-40B4-BE49-F238E27FC236}">
                <a16:creationId xmlns:a16="http://schemas.microsoft.com/office/drawing/2014/main" id="{EF338737-191E-4C04-32A0-539BE990C5D3}"/>
              </a:ext>
            </a:extLst>
          </p:cNvPr>
          <p:cNvSpPr/>
          <p:nvPr/>
        </p:nvSpPr>
        <p:spPr>
          <a:xfrm>
            <a:off x="9480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3" name="Rectangle 612">
            <a:extLst>
              <a:ext uri="{FF2B5EF4-FFF2-40B4-BE49-F238E27FC236}">
                <a16:creationId xmlns:a16="http://schemas.microsoft.com/office/drawing/2014/main" id="{658CEB49-74DE-227D-1F5B-B97D95ABDD1D}"/>
              </a:ext>
            </a:extLst>
          </p:cNvPr>
          <p:cNvSpPr/>
          <p:nvPr/>
        </p:nvSpPr>
        <p:spPr>
          <a:xfrm>
            <a:off x="9552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4" name="Rectangle 613">
            <a:extLst>
              <a:ext uri="{FF2B5EF4-FFF2-40B4-BE49-F238E27FC236}">
                <a16:creationId xmlns:a16="http://schemas.microsoft.com/office/drawing/2014/main" id="{2529791D-18C0-2FFB-51CB-8D5422B69D15}"/>
              </a:ext>
            </a:extLst>
          </p:cNvPr>
          <p:cNvSpPr/>
          <p:nvPr/>
        </p:nvSpPr>
        <p:spPr>
          <a:xfrm>
            <a:off x="9624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5" name="Rectangle 614">
            <a:extLst>
              <a:ext uri="{FF2B5EF4-FFF2-40B4-BE49-F238E27FC236}">
                <a16:creationId xmlns:a16="http://schemas.microsoft.com/office/drawing/2014/main" id="{0C4B67A1-37D6-998D-E282-B1643290C0A9}"/>
              </a:ext>
            </a:extLst>
          </p:cNvPr>
          <p:cNvSpPr/>
          <p:nvPr/>
        </p:nvSpPr>
        <p:spPr>
          <a:xfrm>
            <a:off x="8976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6" name="Rectangle 615">
            <a:extLst>
              <a:ext uri="{FF2B5EF4-FFF2-40B4-BE49-F238E27FC236}">
                <a16:creationId xmlns:a16="http://schemas.microsoft.com/office/drawing/2014/main" id="{984B6CF2-2234-0BE1-5DBE-E4262A564754}"/>
              </a:ext>
            </a:extLst>
          </p:cNvPr>
          <p:cNvSpPr/>
          <p:nvPr/>
        </p:nvSpPr>
        <p:spPr>
          <a:xfrm>
            <a:off x="9048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7" name="Rectangle 616">
            <a:extLst>
              <a:ext uri="{FF2B5EF4-FFF2-40B4-BE49-F238E27FC236}">
                <a16:creationId xmlns:a16="http://schemas.microsoft.com/office/drawing/2014/main" id="{1177A678-EAFB-FFCC-E73A-A59FEC5243DA}"/>
              </a:ext>
            </a:extLst>
          </p:cNvPr>
          <p:cNvSpPr/>
          <p:nvPr/>
        </p:nvSpPr>
        <p:spPr>
          <a:xfrm>
            <a:off x="9120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8" name="Rectangle 617">
            <a:extLst>
              <a:ext uri="{FF2B5EF4-FFF2-40B4-BE49-F238E27FC236}">
                <a16:creationId xmlns:a16="http://schemas.microsoft.com/office/drawing/2014/main" id="{D78BC75B-E7B0-12CC-9710-BC13D2F19B88}"/>
              </a:ext>
            </a:extLst>
          </p:cNvPr>
          <p:cNvSpPr/>
          <p:nvPr/>
        </p:nvSpPr>
        <p:spPr>
          <a:xfrm>
            <a:off x="9192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9" name="Rectangle 618">
            <a:extLst>
              <a:ext uri="{FF2B5EF4-FFF2-40B4-BE49-F238E27FC236}">
                <a16:creationId xmlns:a16="http://schemas.microsoft.com/office/drawing/2014/main" id="{F93AF151-8666-8E2D-FF7D-99ED791B3961}"/>
              </a:ext>
            </a:extLst>
          </p:cNvPr>
          <p:cNvSpPr/>
          <p:nvPr/>
        </p:nvSpPr>
        <p:spPr>
          <a:xfrm>
            <a:off x="9264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0" name="Rectangle 619">
            <a:extLst>
              <a:ext uri="{FF2B5EF4-FFF2-40B4-BE49-F238E27FC236}">
                <a16:creationId xmlns:a16="http://schemas.microsoft.com/office/drawing/2014/main" id="{8B3932C3-68D4-709F-2D42-58D8DDA1D8C2}"/>
              </a:ext>
            </a:extLst>
          </p:cNvPr>
          <p:cNvSpPr/>
          <p:nvPr/>
        </p:nvSpPr>
        <p:spPr>
          <a:xfrm>
            <a:off x="9336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1" name="Rectangle 620">
            <a:extLst>
              <a:ext uri="{FF2B5EF4-FFF2-40B4-BE49-F238E27FC236}">
                <a16:creationId xmlns:a16="http://schemas.microsoft.com/office/drawing/2014/main" id="{690ED5FE-065B-0ED2-7E85-87307BD70E3B}"/>
              </a:ext>
            </a:extLst>
          </p:cNvPr>
          <p:cNvSpPr/>
          <p:nvPr/>
        </p:nvSpPr>
        <p:spPr>
          <a:xfrm>
            <a:off x="9408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2" name="Rectangle 621">
            <a:extLst>
              <a:ext uri="{FF2B5EF4-FFF2-40B4-BE49-F238E27FC236}">
                <a16:creationId xmlns:a16="http://schemas.microsoft.com/office/drawing/2014/main" id="{03FEC9EA-7835-7D54-CE65-5A7E95F685B7}"/>
              </a:ext>
            </a:extLst>
          </p:cNvPr>
          <p:cNvSpPr/>
          <p:nvPr/>
        </p:nvSpPr>
        <p:spPr>
          <a:xfrm>
            <a:off x="9480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3" name="Rectangle 622">
            <a:extLst>
              <a:ext uri="{FF2B5EF4-FFF2-40B4-BE49-F238E27FC236}">
                <a16:creationId xmlns:a16="http://schemas.microsoft.com/office/drawing/2014/main" id="{C2600E9B-A151-094A-EEEA-F0D3904CCC4C}"/>
              </a:ext>
            </a:extLst>
          </p:cNvPr>
          <p:cNvSpPr/>
          <p:nvPr/>
        </p:nvSpPr>
        <p:spPr>
          <a:xfrm>
            <a:off x="9552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4" name="Rectangle 623">
            <a:extLst>
              <a:ext uri="{FF2B5EF4-FFF2-40B4-BE49-F238E27FC236}">
                <a16:creationId xmlns:a16="http://schemas.microsoft.com/office/drawing/2014/main" id="{27EE106C-D23A-BE2C-FB7F-A6A0CA63BC8B}"/>
              </a:ext>
            </a:extLst>
          </p:cNvPr>
          <p:cNvSpPr/>
          <p:nvPr/>
        </p:nvSpPr>
        <p:spPr>
          <a:xfrm>
            <a:off x="9624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5" name="Rectangle 624">
            <a:extLst>
              <a:ext uri="{FF2B5EF4-FFF2-40B4-BE49-F238E27FC236}">
                <a16:creationId xmlns:a16="http://schemas.microsoft.com/office/drawing/2014/main" id="{32AB99B0-D162-A09F-05AF-4BB8C5C5B662}"/>
              </a:ext>
            </a:extLst>
          </p:cNvPr>
          <p:cNvSpPr/>
          <p:nvPr/>
        </p:nvSpPr>
        <p:spPr>
          <a:xfrm>
            <a:off x="8976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6" name="Rectangle 625">
            <a:extLst>
              <a:ext uri="{FF2B5EF4-FFF2-40B4-BE49-F238E27FC236}">
                <a16:creationId xmlns:a16="http://schemas.microsoft.com/office/drawing/2014/main" id="{CD316125-B592-4FA7-3D77-BDE8446ABAFB}"/>
              </a:ext>
            </a:extLst>
          </p:cNvPr>
          <p:cNvSpPr/>
          <p:nvPr/>
        </p:nvSpPr>
        <p:spPr>
          <a:xfrm>
            <a:off x="9048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7" name="Rectangle 626">
            <a:extLst>
              <a:ext uri="{FF2B5EF4-FFF2-40B4-BE49-F238E27FC236}">
                <a16:creationId xmlns:a16="http://schemas.microsoft.com/office/drawing/2014/main" id="{620652F3-31F9-FF2B-2956-D0256502E5F1}"/>
              </a:ext>
            </a:extLst>
          </p:cNvPr>
          <p:cNvSpPr/>
          <p:nvPr/>
        </p:nvSpPr>
        <p:spPr>
          <a:xfrm>
            <a:off x="9120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8" name="Rectangle 627">
            <a:extLst>
              <a:ext uri="{FF2B5EF4-FFF2-40B4-BE49-F238E27FC236}">
                <a16:creationId xmlns:a16="http://schemas.microsoft.com/office/drawing/2014/main" id="{9EB2F4B3-3321-973C-E74F-8083B024DEDB}"/>
              </a:ext>
            </a:extLst>
          </p:cNvPr>
          <p:cNvSpPr/>
          <p:nvPr/>
        </p:nvSpPr>
        <p:spPr>
          <a:xfrm>
            <a:off x="9192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9" name="Rectangle 628">
            <a:extLst>
              <a:ext uri="{FF2B5EF4-FFF2-40B4-BE49-F238E27FC236}">
                <a16:creationId xmlns:a16="http://schemas.microsoft.com/office/drawing/2014/main" id="{C93D66F6-83FC-19AE-50C4-EE7843F6B68D}"/>
              </a:ext>
            </a:extLst>
          </p:cNvPr>
          <p:cNvSpPr/>
          <p:nvPr/>
        </p:nvSpPr>
        <p:spPr>
          <a:xfrm>
            <a:off x="9264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0" name="Rectangle 629">
            <a:extLst>
              <a:ext uri="{FF2B5EF4-FFF2-40B4-BE49-F238E27FC236}">
                <a16:creationId xmlns:a16="http://schemas.microsoft.com/office/drawing/2014/main" id="{922F93B8-53EC-057B-852E-E3EA7886D764}"/>
              </a:ext>
            </a:extLst>
          </p:cNvPr>
          <p:cNvSpPr/>
          <p:nvPr/>
        </p:nvSpPr>
        <p:spPr>
          <a:xfrm>
            <a:off x="9336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1" name="Rectangle 630">
            <a:extLst>
              <a:ext uri="{FF2B5EF4-FFF2-40B4-BE49-F238E27FC236}">
                <a16:creationId xmlns:a16="http://schemas.microsoft.com/office/drawing/2014/main" id="{11160194-5B6C-7792-A578-79A2851BC3F6}"/>
              </a:ext>
            </a:extLst>
          </p:cNvPr>
          <p:cNvSpPr/>
          <p:nvPr/>
        </p:nvSpPr>
        <p:spPr>
          <a:xfrm>
            <a:off x="9408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2" name="Rectangle 631">
            <a:extLst>
              <a:ext uri="{FF2B5EF4-FFF2-40B4-BE49-F238E27FC236}">
                <a16:creationId xmlns:a16="http://schemas.microsoft.com/office/drawing/2014/main" id="{D52D6EDC-E920-06F4-6911-FA9A1D14FCD4}"/>
              </a:ext>
            </a:extLst>
          </p:cNvPr>
          <p:cNvSpPr/>
          <p:nvPr/>
        </p:nvSpPr>
        <p:spPr>
          <a:xfrm>
            <a:off x="9480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3" name="Rectangle 632">
            <a:extLst>
              <a:ext uri="{FF2B5EF4-FFF2-40B4-BE49-F238E27FC236}">
                <a16:creationId xmlns:a16="http://schemas.microsoft.com/office/drawing/2014/main" id="{6E3107F8-4C57-1A37-F340-701619BF2620}"/>
              </a:ext>
            </a:extLst>
          </p:cNvPr>
          <p:cNvSpPr/>
          <p:nvPr/>
        </p:nvSpPr>
        <p:spPr>
          <a:xfrm>
            <a:off x="9552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4" name="Rectangle 633">
            <a:extLst>
              <a:ext uri="{FF2B5EF4-FFF2-40B4-BE49-F238E27FC236}">
                <a16:creationId xmlns:a16="http://schemas.microsoft.com/office/drawing/2014/main" id="{0494ADB2-E5B5-5A56-68CF-F4173E6E8B1C}"/>
              </a:ext>
            </a:extLst>
          </p:cNvPr>
          <p:cNvSpPr/>
          <p:nvPr/>
        </p:nvSpPr>
        <p:spPr>
          <a:xfrm>
            <a:off x="9624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5" name="Rectangle 634">
            <a:extLst>
              <a:ext uri="{FF2B5EF4-FFF2-40B4-BE49-F238E27FC236}">
                <a16:creationId xmlns:a16="http://schemas.microsoft.com/office/drawing/2014/main" id="{B638B733-E69F-EEFE-5F27-1F940A3445EB}"/>
              </a:ext>
            </a:extLst>
          </p:cNvPr>
          <p:cNvSpPr/>
          <p:nvPr/>
        </p:nvSpPr>
        <p:spPr>
          <a:xfrm>
            <a:off x="8976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6" name="Rectangle 635">
            <a:extLst>
              <a:ext uri="{FF2B5EF4-FFF2-40B4-BE49-F238E27FC236}">
                <a16:creationId xmlns:a16="http://schemas.microsoft.com/office/drawing/2014/main" id="{27FD2C47-7366-5512-F419-29A455A4347E}"/>
              </a:ext>
            </a:extLst>
          </p:cNvPr>
          <p:cNvSpPr/>
          <p:nvPr/>
        </p:nvSpPr>
        <p:spPr>
          <a:xfrm>
            <a:off x="9048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7" name="Rectangle 636">
            <a:extLst>
              <a:ext uri="{FF2B5EF4-FFF2-40B4-BE49-F238E27FC236}">
                <a16:creationId xmlns:a16="http://schemas.microsoft.com/office/drawing/2014/main" id="{9985D365-2775-EEE6-5E0C-137E6CCB6030}"/>
              </a:ext>
            </a:extLst>
          </p:cNvPr>
          <p:cNvSpPr/>
          <p:nvPr/>
        </p:nvSpPr>
        <p:spPr>
          <a:xfrm>
            <a:off x="9120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8" name="Rectangle 637">
            <a:extLst>
              <a:ext uri="{FF2B5EF4-FFF2-40B4-BE49-F238E27FC236}">
                <a16:creationId xmlns:a16="http://schemas.microsoft.com/office/drawing/2014/main" id="{557321E7-2BCE-A7EC-ED07-1C079CA65A14}"/>
              </a:ext>
            </a:extLst>
          </p:cNvPr>
          <p:cNvSpPr/>
          <p:nvPr/>
        </p:nvSpPr>
        <p:spPr>
          <a:xfrm>
            <a:off x="9192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9" name="Rectangle 638">
            <a:extLst>
              <a:ext uri="{FF2B5EF4-FFF2-40B4-BE49-F238E27FC236}">
                <a16:creationId xmlns:a16="http://schemas.microsoft.com/office/drawing/2014/main" id="{34B42AE0-769B-8E77-0C65-11A06A691F78}"/>
              </a:ext>
            </a:extLst>
          </p:cNvPr>
          <p:cNvSpPr/>
          <p:nvPr/>
        </p:nvSpPr>
        <p:spPr>
          <a:xfrm>
            <a:off x="9264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0" name="Rectangle 639">
            <a:extLst>
              <a:ext uri="{FF2B5EF4-FFF2-40B4-BE49-F238E27FC236}">
                <a16:creationId xmlns:a16="http://schemas.microsoft.com/office/drawing/2014/main" id="{75BEEB62-3035-AA32-91D1-2AD1C50005E6}"/>
              </a:ext>
            </a:extLst>
          </p:cNvPr>
          <p:cNvSpPr/>
          <p:nvPr/>
        </p:nvSpPr>
        <p:spPr>
          <a:xfrm>
            <a:off x="9336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1" name="Rectangle 640">
            <a:extLst>
              <a:ext uri="{FF2B5EF4-FFF2-40B4-BE49-F238E27FC236}">
                <a16:creationId xmlns:a16="http://schemas.microsoft.com/office/drawing/2014/main" id="{96EC5AC2-1DB0-9AFD-E83E-8B543D83FAC8}"/>
              </a:ext>
            </a:extLst>
          </p:cNvPr>
          <p:cNvSpPr/>
          <p:nvPr/>
        </p:nvSpPr>
        <p:spPr>
          <a:xfrm>
            <a:off x="9408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2" name="Rectangle 641">
            <a:extLst>
              <a:ext uri="{FF2B5EF4-FFF2-40B4-BE49-F238E27FC236}">
                <a16:creationId xmlns:a16="http://schemas.microsoft.com/office/drawing/2014/main" id="{9034A5D2-AF9A-EA40-61F3-83F6604D5AAE}"/>
              </a:ext>
            </a:extLst>
          </p:cNvPr>
          <p:cNvSpPr/>
          <p:nvPr/>
        </p:nvSpPr>
        <p:spPr>
          <a:xfrm>
            <a:off x="9480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3" name="Rectangle 642">
            <a:extLst>
              <a:ext uri="{FF2B5EF4-FFF2-40B4-BE49-F238E27FC236}">
                <a16:creationId xmlns:a16="http://schemas.microsoft.com/office/drawing/2014/main" id="{4DA3953E-1548-97A7-873A-384BD2EC88C9}"/>
              </a:ext>
            </a:extLst>
          </p:cNvPr>
          <p:cNvSpPr/>
          <p:nvPr/>
        </p:nvSpPr>
        <p:spPr>
          <a:xfrm>
            <a:off x="9552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4" name="Rectangle 643">
            <a:extLst>
              <a:ext uri="{FF2B5EF4-FFF2-40B4-BE49-F238E27FC236}">
                <a16:creationId xmlns:a16="http://schemas.microsoft.com/office/drawing/2014/main" id="{AA3D7C41-B33D-73D9-F0BF-1FF91DD2CAD6}"/>
              </a:ext>
            </a:extLst>
          </p:cNvPr>
          <p:cNvSpPr/>
          <p:nvPr/>
        </p:nvSpPr>
        <p:spPr>
          <a:xfrm>
            <a:off x="9624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5" name="Rectangle 644">
            <a:extLst>
              <a:ext uri="{FF2B5EF4-FFF2-40B4-BE49-F238E27FC236}">
                <a16:creationId xmlns:a16="http://schemas.microsoft.com/office/drawing/2014/main" id="{87F46E92-F0E1-F76A-AC87-EA1AC77B886F}"/>
              </a:ext>
            </a:extLst>
          </p:cNvPr>
          <p:cNvSpPr/>
          <p:nvPr/>
        </p:nvSpPr>
        <p:spPr>
          <a:xfrm>
            <a:off x="8976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6" name="Rectangle 645">
            <a:extLst>
              <a:ext uri="{FF2B5EF4-FFF2-40B4-BE49-F238E27FC236}">
                <a16:creationId xmlns:a16="http://schemas.microsoft.com/office/drawing/2014/main" id="{A9BF53C9-2333-559D-6C0E-DB7DE24719A7}"/>
              </a:ext>
            </a:extLst>
          </p:cNvPr>
          <p:cNvSpPr/>
          <p:nvPr/>
        </p:nvSpPr>
        <p:spPr>
          <a:xfrm>
            <a:off x="9048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7" name="Rectangle 646">
            <a:extLst>
              <a:ext uri="{FF2B5EF4-FFF2-40B4-BE49-F238E27FC236}">
                <a16:creationId xmlns:a16="http://schemas.microsoft.com/office/drawing/2014/main" id="{A7AE6044-2AE6-023E-C831-D20021946B4F}"/>
              </a:ext>
            </a:extLst>
          </p:cNvPr>
          <p:cNvSpPr/>
          <p:nvPr/>
        </p:nvSpPr>
        <p:spPr>
          <a:xfrm>
            <a:off x="9120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8" name="Rectangle 647">
            <a:extLst>
              <a:ext uri="{FF2B5EF4-FFF2-40B4-BE49-F238E27FC236}">
                <a16:creationId xmlns:a16="http://schemas.microsoft.com/office/drawing/2014/main" id="{FCE97F1A-1720-EB0F-FD69-2C7BD8F0F1DC}"/>
              </a:ext>
            </a:extLst>
          </p:cNvPr>
          <p:cNvSpPr/>
          <p:nvPr/>
        </p:nvSpPr>
        <p:spPr>
          <a:xfrm>
            <a:off x="9192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9" name="Rectangle 648">
            <a:extLst>
              <a:ext uri="{FF2B5EF4-FFF2-40B4-BE49-F238E27FC236}">
                <a16:creationId xmlns:a16="http://schemas.microsoft.com/office/drawing/2014/main" id="{06D7B3F9-E662-9689-A30E-76C4DA11F10F}"/>
              </a:ext>
            </a:extLst>
          </p:cNvPr>
          <p:cNvSpPr/>
          <p:nvPr/>
        </p:nvSpPr>
        <p:spPr>
          <a:xfrm>
            <a:off x="9264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50" name="Rectangle 649">
            <a:extLst>
              <a:ext uri="{FF2B5EF4-FFF2-40B4-BE49-F238E27FC236}">
                <a16:creationId xmlns:a16="http://schemas.microsoft.com/office/drawing/2014/main" id="{74A01984-DBF5-4CA4-E829-0B8D62071F07}"/>
              </a:ext>
            </a:extLst>
          </p:cNvPr>
          <p:cNvSpPr/>
          <p:nvPr/>
        </p:nvSpPr>
        <p:spPr>
          <a:xfrm>
            <a:off x="9336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51" name="Rectangle 650">
            <a:extLst>
              <a:ext uri="{FF2B5EF4-FFF2-40B4-BE49-F238E27FC236}">
                <a16:creationId xmlns:a16="http://schemas.microsoft.com/office/drawing/2014/main" id="{015F4D5D-9389-81B8-A97C-200600E42B56}"/>
              </a:ext>
            </a:extLst>
          </p:cNvPr>
          <p:cNvSpPr/>
          <p:nvPr/>
        </p:nvSpPr>
        <p:spPr>
          <a:xfrm>
            <a:off x="9408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52" name="Rectangle 651">
            <a:extLst>
              <a:ext uri="{FF2B5EF4-FFF2-40B4-BE49-F238E27FC236}">
                <a16:creationId xmlns:a16="http://schemas.microsoft.com/office/drawing/2014/main" id="{6F37A0F1-E0A0-66B2-DE82-9553D41C3A3C}"/>
              </a:ext>
            </a:extLst>
          </p:cNvPr>
          <p:cNvSpPr/>
          <p:nvPr/>
        </p:nvSpPr>
        <p:spPr>
          <a:xfrm>
            <a:off x="9480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53" name="Rectangle 652">
            <a:extLst>
              <a:ext uri="{FF2B5EF4-FFF2-40B4-BE49-F238E27FC236}">
                <a16:creationId xmlns:a16="http://schemas.microsoft.com/office/drawing/2014/main" id="{0A1F2B79-5695-E773-FA23-0F10FF062672}"/>
              </a:ext>
            </a:extLst>
          </p:cNvPr>
          <p:cNvSpPr/>
          <p:nvPr/>
        </p:nvSpPr>
        <p:spPr>
          <a:xfrm>
            <a:off x="9552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54" name="Rectangle 653">
            <a:extLst>
              <a:ext uri="{FF2B5EF4-FFF2-40B4-BE49-F238E27FC236}">
                <a16:creationId xmlns:a16="http://schemas.microsoft.com/office/drawing/2014/main" id="{A1BA7707-E4D6-5209-B6F4-8BEBB44083B4}"/>
              </a:ext>
            </a:extLst>
          </p:cNvPr>
          <p:cNvSpPr/>
          <p:nvPr/>
        </p:nvSpPr>
        <p:spPr>
          <a:xfrm>
            <a:off x="9624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55" name="Rectangle 654">
            <a:extLst>
              <a:ext uri="{FF2B5EF4-FFF2-40B4-BE49-F238E27FC236}">
                <a16:creationId xmlns:a16="http://schemas.microsoft.com/office/drawing/2014/main" id="{321BC2E2-DBD5-C0AD-AB01-DBA73C34D179}"/>
              </a:ext>
            </a:extLst>
          </p:cNvPr>
          <p:cNvSpPr/>
          <p:nvPr/>
        </p:nvSpPr>
        <p:spPr>
          <a:xfrm>
            <a:off x="8976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56" name="Rectangle 655">
            <a:extLst>
              <a:ext uri="{FF2B5EF4-FFF2-40B4-BE49-F238E27FC236}">
                <a16:creationId xmlns:a16="http://schemas.microsoft.com/office/drawing/2014/main" id="{2D488E13-792E-83B4-1BDE-9A4DE5957E8B}"/>
              </a:ext>
            </a:extLst>
          </p:cNvPr>
          <p:cNvSpPr/>
          <p:nvPr/>
        </p:nvSpPr>
        <p:spPr>
          <a:xfrm>
            <a:off x="9048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57" name="Rectangle 656">
            <a:extLst>
              <a:ext uri="{FF2B5EF4-FFF2-40B4-BE49-F238E27FC236}">
                <a16:creationId xmlns:a16="http://schemas.microsoft.com/office/drawing/2014/main" id="{B76F2E76-848E-4BAD-4AB8-14599D075899}"/>
              </a:ext>
            </a:extLst>
          </p:cNvPr>
          <p:cNvSpPr/>
          <p:nvPr/>
        </p:nvSpPr>
        <p:spPr>
          <a:xfrm>
            <a:off x="9120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58" name="Rectangle 657">
            <a:extLst>
              <a:ext uri="{FF2B5EF4-FFF2-40B4-BE49-F238E27FC236}">
                <a16:creationId xmlns:a16="http://schemas.microsoft.com/office/drawing/2014/main" id="{23CE201D-71BC-D49E-7CAB-4763C0D4A370}"/>
              </a:ext>
            </a:extLst>
          </p:cNvPr>
          <p:cNvSpPr/>
          <p:nvPr/>
        </p:nvSpPr>
        <p:spPr>
          <a:xfrm>
            <a:off x="9192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59" name="Rectangle 658">
            <a:extLst>
              <a:ext uri="{FF2B5EF4-FFF2-40B4-BE49-F238E27FC236}">
                <a16:creationId xmlns:a16="http://schemas.microsoft.com/office/drawing/2014/main" id="{51B30870-81B6-14B5-B43C-7AC3490300CE}"/>
              </a:ext>
            </a:extLst>
          </p:cNvPr>
          <p:cNvSpPr/>
          <p:nvPr/>
        </p:nvSpPr>
        <p:spPr>
          <a:xfrm>
            <a:off x="9264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60" name="Rectangle 659">
            <a:extLst>
              <a:ext uri="{FF2B5EF4-FFF2-40B4-BE49-F238E27FC236}">
                <a16:creationId xmlns:a16="http://schemas.microsoft.com/office/drawing/2014/main" id="{46341B8E-F8B6-573D-3E22-227DC3AA3E67}"/>
              </a:ext>
            </a:extLst>
          </p:cNvPr>
          <p:cNvSpPr/>
          <p:nvPr/>
        </p:nvSpPr>
        <p:spPr>
          <a:xfrm>
            <a:off x="9336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61" name="Rectangle 660">
            <a:extLst>
              <a:ext uri="{FF2B5EF4-FFF2-40B4-BE49-F238E27FC236}">
                <a16:creationId xmlns:a16="http://schemas.microsoft.com/office/drawing/2014/main" id="{2FDD4142-5988-C3C4-86B8-EC3EACF6F8BF}"/>
              </a:ext>
            </a:extLst>
          </p:cNvPr>
          <p:cNvSpPr/>
          <p:nvPr/>
        </p:nvSpPr>
        <p:spPr>
          <a:xfrm>
            <a:off x="9408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62" name="Rectangle 661">
            <a:extLst>
              <a:ext uri="{FF2B5EF4-FFF2-40B4-BE49-F238E27FC236}">
                <a16:creationId xmlns:a16="http://schemas.microsoft.com/office/drawing/2014/main" id="{DE79536C-898D-2833-E087-B8B8BC309DC4}"/>
              </a:ext>
            </a:extLst>
          </p:cNvPr>
          <p:cNvSpPr/>
          <p:nvPr/>
        </p:nvSpPr>
        <p:spPr>
          <a:xfrm>
            <a:off x="9480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63" name="Rectangle 662">
            <a:extLst>
              <a:ext uri="{FF2B5EF4-FFF2-40B4-BE49-F238E27FC236}">
                <a16:creationId xmlns:a16="http://schemas.microsoft.com/office/drawing/2014/main" id="{8CB92C4A-6305-C646-8779-685F49035A6E}"/>
              </a:ext>
            </a:extLst>
          </p:cNvPr>
          <p:cNvSpPr/>
          <p:nvPr/>
        </p:nvSpPr>
        <p:spPr>
          <a:xfrm>
            <a:off x="9552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64" name="Rectangle 663">
            <a:extLst>
              <a:ext uri="{FF2B5EF4-FFF2-40B4-BE49-F238E27FC236}">
                <a16:creationId xmlns:a16="http://schemas.microsoft.com/office/drawing/2014/main" id="{9841DCBF-6D26-CFAF-0244-39E576C0E9C4}"/>
              </a:ext>
            </a:extLst>
          </p:cNvPr>
          <p:cNvSpPr/>
          <p:nvPr/>
        </p:nvSpPr>
        <p:spPr>
          <a:xfrm>
            <a:off x="9624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65" name="Rectangle 664">
            <a:extLst>
              <a:ext uri="{FF2B5EF4-FFF2-40B4-BE49-F238E27FC236}">
                <a16:creationId xmlns:a16="http://schemas.microsoft.com/office/drawing/2014/main" id="{DAA2B781-40E7-7C9C-AE6C-B541A0F194F0}"/>
              </a:ext>
            </a:extLst>
          </p:cNvPr>
          <p:cNvSpPr/>
          <p:nvPr/>
        </p:nvSpPr>
        <p:spPr>
          <a:xfrm>
            <a:off x="8976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66" name="Rectangle 665">
            <a:extLst>
              <a:ext uri="{FF2B5EF4-FFF2-40B4-BE49-F238E27FC236}">
                <a16:creationId xmlns:a16="http://schemas.microsoft.com/office/drawing/2014/main" id="{E8411D3B-2192-7464-A6E9-755C563EC82A}"/>
              </a:ext>
            </a:extLst>
          </p:cNvPr>
          <p:cNvSpPr/>
          <p:nvPr/>
        </p:nvSpPr>
        <p:spPr>
          <a:xfrm>
            <a:off x="9048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67" name="Rectangle 666">
            <a:extLst>
              <a:ext uri="{FF2B5EF4-FFF2-40B4-BE49-F238E27FC236}">
                <a16:creationId xmlns:a16="http://schemas.microsoft.com/office/drawing/2014/main" id="{0D4C346C-9B25-6621-EEAD-1CA94B2A5E6D}"/>
              </a:ext>
            </a:extLst>
          </p:cNvPr>
          <p:cNvSpPr/>
          <p:nvPr/>
        </p:nvSpPr>
        <p:spPr>
          <a:xfrm>
            <a:off x="9120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68" name="Rectangle 667">
            <a:extLst>
              <a:ext uri="{FF2B5EF4-FFF2-40B4-BE49-F238E27FC236}">
                <a16:creationId xmlns:a16="http://schemas.microsoft.com/office/drawing/2014/main" id="{FCCC945D-3B04-7E87-605E-B0C4ED8E02B1}"/>
              </a:ext>
            </a:extLst>
          </p:cNvPr>
          <p:cNvSpPr/>
          <p:nvPr/>
        </p:nvSpPr>
        <p:spPr>
          <a:xfrm>
            <a:off x="9192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69" name="Rectangle 668">
            <a:extLst>
              <a:ext uri="{FF2B5EF4-FFF2-40B4-BE49-F238E27FC236}">
                <a16:creationId xmlns:a16="http://schemas.microsoft.com/office/drawing/2014/main" id="{29F8B083-24C0-453B-D8EA-C05FD6C9037D}"/>
              </a:ext>
            </a:extLst>
          </p:cNvPr>
          <p:cNvSpPr/>
          <p:nvPr/>
        </p:nvSpPr>
        <p:spPr>
          <a:xfrm>
            <a:off x="9264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70" name="Rectangle 669">
            <a:extLst>
              <a:ext uri="{FF2B5EF4-FFF2-40B4-BE49-F238E27FC236}">
                <a16:creationId xmlns:a16="http://schemas.microsoft.com/office/drawing/2014/main" id="{EEC9E56D-93B9-85EC-E022-999FF29F955B}"/>
              </a:ext>
            </a:extLst>
          </p:cNvPr>
          <p:cNvSpPr/>
          <p:nvPr/>
        </p:nvSpPr>
        <p:spPr>
          <a:xfrm>
            <a:off x="9336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71" name="Rectangle 670">
            <a:extLst>
              <a:ext uri="{FF2B5EF4-FFF2-40B4-BE49-F238E27FC236}">
                <a16:creationId xmlns:a16="http://schemas.microsoft.com/office/drawing/2014/main" id="{BDA5E7DA-0236-7AAF-5A93-46B778119759}"/>
              </a:ext>
            </a:extLst>
          </p:cNvPr>
          <p:cNvSpPr/>
          <p:nvPr/>
        </p:nvSpPr>
        <p:spPr>
          <a:xfrm>
            <a:off x="9408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72" name="Rectangle 671">
            <a:extLst>
              <a:ext uri="{FF2B5EF4-FFF2-40B4-BE49-F238E27FC236}">
                <a16:creationId xmlns:a16="http://schemas.microsoft.com/office/drawing/2014/main" id="{A81BBB0C-0BE5-FEEB-4624-0095EE3524EF}"/>
              </a:ext>
            </a:extLst>
          </p:cNvPr>
          <p:cNvSpPr/>
          <p:nvPr/>
        </p:nvSpPr>
        <p:spPr>
          <a:xfrm>
            <a:off x="9480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73" name="Rectangle 672">
            <a:extLst>
              <a:ext uri="{FF2B5EF4-FFF2-40B4-BE49-F238E27FC236}">
                <a16:creationId xmlns:a16="http://schemas.microsoft.com/office/drawing/2014/main" id="{294275DD-C451-830A-D172-61B4FC0858D7}"/>
              </a:ext>
            </a:extLst>
          </p:cNvPr>
          <p:cNvSpPr/>
          <p:nvPr/>
        </p:nvSpPr>
        <p:spPr>
          <a:xfrm>
            <a:off x="9552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74" name="Rectangle 673">
            <a:extLst>
              <a:ext uri="{FF2B5EF4-FFF2-40B4-BE49-F238E27FC236}">
                <a16:creationId xmlns:a16="http://schemas.microsoft.com/office/drawing/2014/main" id="{AE3B3811-8139-EC6E-777C-687DE78DC84E}"/>
              </a:ext>
            </a:extLst>
          </p:cNvPr>
          <p:cNvSpPr/>
          <p:nvPr/>
        </p:nvSpPr>
        <p:spPr>
          <a:xfrm>
            <a:off x="9624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75" name="Rectangle 674">
            <a:extLst>
              <a:ext uri="{FF2B5EF4-FFF2-40B4-BE49-F238E27FC236}">
                <a16:creationId xmlns:a16="http://schemas.microsoft.com/office/drawing/2014/main" id="{34F09EFE-EF6D-DF4B-C858-96BF444D356B}"/>
              </a:ext>
            </a:extLst>
          </p:cNvPr>
          <p:cNvSpPr/>
          <p:nvPr/>
        </p:nvSpPr>
        <p:spPr>
          <a:xfrm>
            <a:off x="8976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76" name="Rectangle 675">
            <a:extLst>
              <a:ext uri="{FF2B5EF4-FFF2-40B4-BE49-F238E27FC236}">
                <a16:creationId xmlns:a16="http://schemas.microsoft.com/office/drawing/2014/main" id="{9751030F-B002-1B89-9789-68B8F890F4A7}"/>
              </a:ext>
            </a:extLst>
          </p:cNvPr>
          <p:cNvSpPr/>
          <p:nvPr/>
        </p:nvSpPr>
        <p:spPr>
          <a:xfrm>
            <a:off x="9048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77" name="Rectangle 676">
            <a:extLst>
              <a:ext uri="{FF2B5EF4-FFF2-40B4-BE49-F238E27FC236}">
                <a16:creationId xmlns:a16="http://schemas.microsoft.com/office/drawing/2014/main" id="{519A2653-BF30-D61E-3AA3-B09CE3B5E66E}"/>
              </a:ext>
            </a:extLst>
          </p:cNvPr>
          <p:cNvSpPr/>
          <p:nvPr/>
        </p:nvSpPr>
        <p:spPr>
          <a:xfrm>
            <a:off x="9120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78" name="Rectangle 677">
            <a:extLst>
              <a:ext uri="{FF2B5EF4-FFF2-40B4-BE49-F238E27FC236}">
                <a16:creationId xmlns:a16="http://schemas.microsoft.com/office/drawing/2014/main" id="{24625678-1E01-0E1A-0CBA-0F976F903015}"/>
              </a:ext>
            </a:extLst>
          </p:cNvPr>
          <p:cNvSpPr/>
          <p:nvPr/>
        </p:nvSpPr>
        <p:spPr>
          <a:xfrm>
            <a:off x="9192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79" name="Rectangle 678">
            <a:extLst>
              <a:ext uri="{FF2B5EF4-FFF2-40B4-BE49-F238E27FC236}">
                <a16:creationId xmlns:a16="http://schemas.microsoft.com/office/drawing/2014/main" id="{57DC32FC-C5E0-33AC-93D0-B67AD1B77E98}"/>
              </a:ext>
            </a:extLst>
          </p:cNvPr>
          <p:cNvSpPr/>
          <p:nvPr/>
        </p:nvSpPr>
        <p:spPr>
          <a:xfrm>
            <a:off x="9264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80" name="Rectangle 679">
            <a:extLst>
              <a:ext uri="{FF2B5EF4-FFF2-40B4-BE49-F238E27FC236}">
                <a16:creationId xmlns:a16="http://schemas.microsoft.com/office/drawing/2014/main" id="{CE9F488A-0D15-390E-2E01-B43F497E76AE}"/>
              </a:ext>
            </a:extLst>
          </p:cNvPr>
          <p:cNvSpPr/>
          <p:nvPr/>
        </p:nvSpPr>
        <p:spPr>
          <a:xfrm>
            <a:off x="9336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81" name="Rectangle 680">
            <a:extLst>
              <a:ext uri="{FF2B5EF4-FFF2-40B4-BE49-F238E27FC236}">
                <a16:creationId xmlns:a16="http://schemas.microsoft.com/office/drawing/2014/main" id="{A431A0E9-E585-B542-3B01-2382F9F76F5A}"/>
              </a:ext>
            </a:extLst>
          </p:cNvPr>
          <p:cNvSpPr/>
          <p:nvPr/>
        </p:nvSpPr>
        <p:spPr>
          <a:xfrm>
            <a:off x="9408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82" name="Rectangle 681">
            <a:extLst>
              <a:ext uri="{FF2B5EF4-FFF2-40B4-BE49-F238E27FC236}">
                <a16:creationId xmlns:a16="http://schemas.microsoft.com/office/drawing/2014/main" id="{A4863233-A263-8442-AE0C-5EF57BDF3F0D}"/>
              </a:ext>
            </a:extLst>
          </p:cNvPr>
          <p:cNvSpPr/>
          <p:nvPr/>
        </p:nvSpPr>
        <p:spPr>
          <a:xfrm>
            <a:off x="9480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83" name="Rectangle 682">
            <a:extLst>
              <a:ext uri="{FF2B5EF4-FFF2-40B4-BE49-F238E27FC236}">
                <a16:creationId xmlns:a16="http://schemas.microsoft.com/office/drawing/2014/main" id="{41999797-F435-1116-A89C-1D482A49E69C}"/>
              </a:ext>
            </a:extLst>
          </p:cNvPr>
          <p:cNvSpPr/>
          <p:nvPr/>
        </p:nvSpPr>
        <p:spPr>
          <a:xfrm>
            <a:off x="9552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84" name="Rectangle 683">
            <a:extLst>
              <a:ext uri="{FF2B5EF4-FFF2-40B4-BE49-F238E27FC236}">
                <a16:creationId xmlns:a16="http://schemas.microsoft.com/office/drawing/2014/main" id="{F1C9724F-C6F2-3722-FC92-33DD0E6E0296}"/>
              </a:ext>
            </a:extLst>
          </p:cNvPr>
          <p:cNvSpPr/>
          <p:nvPr/>
        </p:nvSpPr>
        <p:spPr>
          <a:xfrm>
            <a:off x="9624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85" name="Rectangle 684">
            <a:extLst>
              <a:ext uri="{FF2B5EF4-FFF2-40B4-BE49-F238E27FC236}">
                <a16:creationId xmlns:a16="http://schemas.microsoft.com/office/drawing/2014/main" id="{A59F8ABB-CD7A-46AA-7C5B-0C67966CC479}"/>
              </a:ext>
            </a:extLst>
          </p:cNvPr>
          <p:cNvSpPr/>
          <p:nvPr/>
        </p:nvSpPr>
        <p:spPr>
          <a:xfrm>
            <a:off x="8976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86" name="Rectangle 685">
            <a:extLst>
              <a:ext uri="{FF2B5EF4-FFF2-40B4-BE49-F238E27FC236}">
                <a16:creationId xmlns:a16="http://schemas.microsoft.com/office/drawing/2014/main" id="{4E004C58-22FE-4017-BCBA-5D5738A3F761}"/>
              </a:ext>
            </a:extLst>
          </p:cNvPr>
          <p:cNvSpPr/>
          <p:nvPr/>
        </p:nvSpPr>
        <p:spPr>
          <a:xfrm>
            <a:off x="9048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87" name="Rectangle 686">
            <a:extLst>
              <a:ext uri="{FF2B5EF4-FFF2-40B4-BE49-F238E27FC236}">
                <a16:creationId xmlns:a16="http://schemas.microsoft.com/office/drawing/2014/main" id="{8B9313E3-4141-3372-ED47-EFCBBE0E944B}"/>
              </a:ext>
            </a:extLst>
          </p:cNvPr>
          <p:cNvSpPr/>
          <p:nvPr/>
        </p:nvSpPr>
        <p:spPr>
          <a:xfrm>
            <a:off x="9120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88" name="Rectangle 687">
            <a:extLst>
              <a:ext uri="{FF2B5EF4-FFF2-40B4-BE49-F238E27FC236}">
                <a16:creationId xmlns:a16="http://schemas.microsoft.com/office/drawing/2014/main" id="{C1A7EF90-9027-846F-1D9F-45DFD8D1AFC1}"/>
              </a:ext>
            </a:extLst>
          </p:cNvPr>
          <p:cNvSpPr/>
          <p:nvPr/>
        </p:nvSpPr>
        <p:spPr>
          <a:xfrm>
            <a:off x="9192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89" name="Rectangle 688">
            <a:extLst>
              <a:ext uri="{FF2B5EF4-FFF2-40B4-BE49-F238E27FC236}">
                <a16:creationId xmlns:a16="http://schemas.microsoft.com/office/drawing/2014/main" id="{28DA3ED7-C9D0-FAB0-1428-1C16012384E9}"/>
              </a:ext>
            </a:extLst>
          </p:cNvPr>
          <p:cNvSpPr/>
          <p:nvPr/>
        </p:nvSpPr>
        <p:spPr>
          <a:xfrm>
            <a:off x="9264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90" name="Rectangle 689">
            <a:extLst>
              <a:ext uri="{FF2B5EF4-FFF2-40B4-BE49-F238E27FC236}">
                <a16:creationId xmlns:a16="http://schemas.microsoft.com/office/drawing/2014/main" id="{0ADA612F-B71D-0DDF-9439-466CD8EB55BB}"/>
              </a:ext>
            </a:extLst>
          </p:cNvPr>
          <p:cNvSpPr/>
          <p:nvPr/>
        </p:nvSpPr>
        <p:spPr>
          <a:xfrm>
            <a:off x="9336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91" name="Rectangle 690">
            <a:extLst>
              <a:ext uri="{FF2B5EF4-FFF2-40B4-BE49-F238E27FC236}">
                <a16:creationId xmlns:a16="http://schemas.microsoft.com/office/drawing/2014/main" id="{6FADF820-F089-CA00-6DE4-2758AA69E715}"/>
              </a:ext>
            </a:extLst>
          </p:cNvPr>
          <p:cNvSpPr/>
          <p:nvPr/>
        </p:nvSpPr>
        <p:spPr>
          <a:xfrm>
            <a:off x="9408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92" name="Rectangle 691">
            <a:extLst>
              <a:ext uri="{FF2B5EF4-FFF2-40B4-BE49-F238E27FC236}">
                <a16:creationId xmlns:a16="http://schemas.microsoft.com/office/drawing/2014/main" id="{29EF1034-3BAD-8C0E-8B07-C571F9F721DA}"/>
              </a:ext>
            </a:extLst>
          </p:cNvPr>
          <p:cNvSpPr/>
          <p:nvPr/>
        </p:nvSpPr>
        <p:spPr>
          <a:xfrm>
            <a:off x="9480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93" name="Rectangle 692">
            <a:extLst>
              <a:ext uri="{FF2B5EF4-FFF2-40B4-BE49-F238E27FC236}">
                <a16:creationId xmlns:a16="http://schemas.microsoft.com/office/drawing/2014/main" id="{A9A73E42-F613-0D88-19D3-70FBE5CDD273}"/>
              </a:ext>
            </a:extLst>
          </p:cNvPr>
          <p:cNvSpPr/>
          <p:nvPr/>
        </p:nvSpPr>
        <p:spPr>
          <a:xfrm>
            <a:off x="9552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94" name="Rectangle 693">
            <a:extLst>
              <a:ext uri="{FF2B5EF4-FFF2-40B4-BE49-F238E27FC236}">
                <a16:creationId xmlns:a16="http://schemas.microsoft.com/office/drawing/2014/main" id="{9BAFCD06-5E39-2ABE-A5C3-91796C60C8EA}"/>
              </a:ext>
            </a:extLst>
          </p:cNvPr>
          <p:cNvSpPr/>
          <p:nvPr/>
        </p:nvSpPr>
        <p:spPr>
          <a:xfrm>
            <a:off x="9624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95" name="Rectangle 694">
            <a:extLst>
              <a:ext uri="{FF2B5EF4-FFF2-40B4-BE49-F238E27FC236}">
                <a16:creationId xmlns:a16="http://schemas.microsoft.com/office/drawing/2014/main" id="{0897F7EA-5FEF-FF2F-D8DE-F97DEC42F78C}"/>
              </a:ext>
            </a:extLst>
          </p:cNvPr>
          <p:cNvSpPr/>
          <p:nvPr/>
        </p:nvSpPr>
        <p:spPr>
          <a:xfrm>
            <a:off x="8976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96" name="Rectangle 695">
            <a:extLst>
              <a:ext uri="{FF2B5EF4-FFF2-40B4-BE49-F238E27FC236}">
                <a16:creationId xmlns:a16="http://schemas.microsoft.com/office/drawing/2014/main" id="{C3AC8EED-9D77-FAB0-881D-6895FD76EEFA}"/>
              </a:ext>
            </a:extLst>
          </p:cNvPr>
          <p:cNvSpPr/>
          <p:nvPr/>
        </p:nvSpPr>
        <p:spPr>
          <a:xfrm>
            <a:off x="9048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97" name="Rectangle 696">
            <a:extLst>
              <a:ext uri="{FF2B5EF4-FFF2-40B4-BE49-F238E27FC236}">
                <a16:creationId xmlns:a16="http://schemas.microsoft.com/office/drawing/2014/main" id="{9F968DBD-E969-CDD9-2647-B3875E60D49B}"/>
              </a:ext>
            </a:extLst>
          </p:cNvPr>
          <p:cNvSpPr/>
          <p:nvPr/>
        </p:nvSpPr>
        <p:spPr>
          <a:xfrm>
            <a:off x="9120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98" name="Rectangle 697">
            <a:extLst>
              <a:ext uri="{FF2B5EF4-FFF2-40B4-BE49-F238E27FC236}">
                <a16:creationId xmlns:a16="http://schemas.microsoft.com/office/drawing/2014/main" id="{BA7947B7-DA9E-C81C-A725-CC0A2108CD59}"/>
              </a:ext>
            </a:extLst>
          </p:cNvPr>
          <p:cNvSpPr/>
          <p:nvPr/>
        </p:nvSpPr>
        <p:spPr>
          <a:xfrm>
            <a:off x="9192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99" name="Rectangle 698">
            <a:extLst>
              <a:ext uri="{FF2B5EF4-FFF2-40B4-BE49-F238E27FC236}">
                <a16:creationId xmlns:a16="http://schemas.microsoft.com/office/drawing/2014/main" id="{FC407DEE-2512-4728-87B3-EB598EA39AD7}"/>
              </a:ext>
            </a:extLst>
          </p:cNvPr>
          <p:cNvSpPr/>
          <p:nvPr/>
        </p:nvSpPr>
        <p:spPr>
          <a:xfrm>
            <a:off x="9264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00" name="Rectangle 699">
            <a:extLst>
              <a:ext uri="{FF2B5EF4-FFF2-40B4-BE49-F238E27FC236}">
                <a16:creationId xmlns:a16="http://schemas.microsoft.com/office/drawing/2014/main" id="{E7F85FC7-5588-2F96-7D34-3D237660402B}"/>
              </a:ext>
            </a:extLst>
          </p:cNvPr>
          <p:cNvSpPr/>
          <p:nvPr/>
        </p:nvSpPr>
        <p:spPr>
          <a:xfrm>
            <a:off x="9336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01" name="Rectangle 700">
            <a:extLst>
              <a:ext uri="{FF2B5EF4-FFF2-40B4-BE49-F238E27FC236}">
                <a16:creationId xmlns:a16="http://schemas.microsoft.com/office/drawing/2014/main" id="{1825AC7A-C0BE-7CC1-8351-96A8D14A047D}"/>
              </a:ext>
            </a:extLst>
          </p:cNvPr>
          <p:cNvSpPr/>
          <p:nvPr/>
        </p:nvSpPr>
        <p:spPr>
          <a:xfrm>
            <a:off x="9408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02" name="Rectangle 701">
            <a:extLst>
              <a:ext uri="{FF2B5EF4-FFF2-40B4-BE49-F238E27FC236}">
                <a16:creationId xmlns:a16="http://schemas.microsoft.com/office/drawing/2014/main" id="{02ED3E3C-4974-9138-69F5-9075AFCD8EA7}"/>
              </a:ext>
            </a:extLst>
          </p:cNvPr>
          <p:cNvSpPr/>
          <p:nvPr/>
        </p:nvSpPr>
        <p:spPr>
          <a:xfrm>
            <a:off x="9480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03" name="Rectangle 702">
            <a:extLst>
              <a:ext uri="{FF2B5EF4-FFF2-40B4-BE49-F238E27FC236}">
                <a16:creationId xmlns:a16="http://schemas.microsoft.com/office/drawing/2014/main" id="{99DB363D-EFA2-7D81-61FE-9913EA1D945A}"/>
              </a:ext>
            </a:extLst>
          </p:cNvPr>
          <p:cNvSpPr/>
          <p:nvPr/>
        </p:nvSpPr>
        <p:spPr>
          <a:xfrm>
            <a:off x="9552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04" name="Rectangle 703">
            <a:extLst>
              <a:ext uri="{FF2B5EF4-FFF2-40B4-BE49-F238E27FC236}">
                <a16:creationId xmlns:a16="http://schemas.microsoft.com/office/drawing/2014/main" id="{E3120DCA-B339-A586-AC22-E6030A975EA8}"/>
              </a:ext>
            </a:extLst>
          </p:cNvPr>
          <p:cNvSpPr/>
          <p:nvPr/>
        </p:nvSpPr>
        <p:spPr>
          <a:xfrm>
            <a:off x="9624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05" name="Rectangle 804">
            <a:extLst>
              <a:ext uri="{FF2B5EF4-FFF2-40B4-BE49-F238E27FC236}">
                <a16:creationId xmlns:a16="http://schemas.microsoft.com/office/drawing/2014/main" id="{BE5DFF4E-79F3-A807-73C3-C0CA9AACA8D1}"/>
              </a:ext>
            </a:extLst>
          </p:cNvPr>
          <p:cNvSpPr/>
          <p:nvPr/>
        </p:nvSpPr>
        <p:spPr>
          <a:xfrm>
            <a:off x="9696000" y="558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06" name="Rectangle 805">
            <a:extLst>
              <a:ext uri="{FF2B5EF4-FFF2-40B4-BE49-F238E27FC236}">
                <a16:creationId xmlns:a16="http://schemas.microsoft.com/office/drawing/2014/main" id="{11F649F6-1CF1-E9B6-5294-022CC3F295C9}"/>
              </a:ext>
            </a:extLst>
          </p:cNvPr>
          <p:cNvSpPr/>
          <p:nvPr/>
        </p:nvSpPr>
        <p:spPr>
          <a:xfrm>
            <a:off x="9768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07" name="Rectangle 806">
            <a:extLst>
              <a:ext uri="{FF2B5EF4-FFF2-40B4-BE49-F238E27FC236}">
                <a16:creationId xmlns:a16="http://schemas.microsoft.com/office/drawing/2014/main" id="{49712C25-4846-DCEC-CC24-95A73AE41863}"/>
              </a:ext>
            </a:extLst>
          </p:cNvPr>
          <p:cNvSpPr/>
          <p:nvPr/>
        </p:nvSpPr>
        <p:spPr>
          <a:xfrm>
            <a:off x="9840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08" name="Rectangle 807">
            <a:extLst>
              <a:ext uri="{FF2B5EF4-FFF2-40B4-BE49-F238E27FC236}">
                <a16:creationId xmlns:a16="http://schemas.microsoft.com/office/drawing/2014/main" id="{08792427-4B44-03C3-8626-98464DBF92CE}"/>
              </a:ext>
            </a:extLst>
          </p:cNvPr>
          <p:cNvSpPr/>
          <p:nvPr/>
        </p:nvSpPr>
        <p:spPr>
          <a:xfrm>
            <a:off x="9912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09" name="Rectangle 808">
            <a:extLst>
              <a:ext uri="{FF2B5EF4-FFF2-40B4-BE49-F238E27FC236}">
                <a16:creationId xmlns:a16="http://schemas.microsoft.com/office/drawing/2014/main" id="{A736692D-7E69-2E2E-2569-05EBB3346FA8}"/>
              </a:ext>
            </a:extLst>
          </p:cNvPr>
          <p:cNvSpPr/>
          <p:nvPr/>
        </p:nvSpPr>
        <p:spPr>
          <a:xfrm>
            <a:off x="9984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0" name="Rectangle 809">
            <a:extLst>
              <a:ext uri="{FF2B5EF4-FFF2-40B4-BE49-F238E27FC236}">
                <a16:creationId xmlns:a16="http://schemas.microsoft.com/office/drawing/2014/main" id="{093D0F88-9DBC-B24A-1621-1AA2E845DA5D}"/>
              </a:ext>
            </a:extLst>
          </p:cNvPr>
          <p:cNvSpPr/>
          <p:nvPr/>
        </p:nvSpPr>
        <p:spPr>
          <a:xfrm>
            <a:off x="10056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1" name="Rectangle 810">
            <a:extLst>
              <a:ext uri="{FF2B5EF4-FFF2-40B4-BE49-F238E27FC236}">
                <a16:creationId xmlns:a16="http://schemas.microsoft.com/office/drawing/2014/main" id="{75CB17AA-21A4-F873-96F3-894F6720EE6F}"/>
              </a:ext>
            </a:extLst>
          </p:cNvPr>
          <p:cNvSpPr/>
          <p:nvPr/>
        </p:nvSpPr>
        <p:spPr>
          <a:xfrm>
            <a:off x="10128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2" name="Rectangle 811">
            <a:extLst>
              <a:ext uri="{FF2B5EF4-FFF2-40B4-BE49-F238E27FC236}">
                <a16:creationId xmlns:a16="http://schemas.microsoft.com/office/drawing/2014/main" id="{FA953756-2DB0-6B8B-54FA-A4099D921E76}"/>
              </a:ext>
            </a:extLst>
          </p:cNvPr>
          <p:cNvSpPr/>
          <p:nvPr/>
        </p:nvSpPr>
        <p:spPr>
          <a:xfrm>
            <a:off x="10200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3" name="Rectangle 812">
            <a:extLst>
              <a:ext uri="{FF2B5EF4-FFF2-40B4-BE49-F238E27FC236}">
                <a16:creationId xmlns:a16="http://schemas.microsoft.com/office/drawing/2014/main" id="{066896F5-8AA4-153F-55E5-3FBC79EBB573}"/>
              </a:ext>
            </a:extLst>
          </p:cNvPr>
          <p:cNvSpPr/>
          <p:nvPr/>
        </p:nvSpPr>
        <p:spPr>
          <a:xfrm>
            <a:off x="10272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4" name="Rectangle 813">
            <a:extLst>
              <a:ext uri="{FF2B5EF4-FFF2-40B4-BE49-F238E27FC236}">
                <a16:creationId xmlns:a16="http://schemas.microsoft.com/office/drawing/2014/main" id="{77C43FD5-0474-21AB-253C-A4BAB079E919}"/>
              </a:ext>
            </a:extLst>
          </p:cNvPr>
          <p:cNvSpPr/>
          <p:nvPr/>
        </p:nvSpPr>
        <p:spPr>
          <a:xfrm>
            <a:off x="10344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5" name="Rectangle 814">
            <a:extLst>
              <a:ext uri="{FF2B5EF4-FFF2-40B4-BE49-F238E27FC236}">
                <a16:creationId xmlns:a16="http://schemas.microsoft.com/office/drawing/2014/main" id="{7CAB16F3-F394-4493-2CB6-5EFEB5515A48}"/>
              </a:ext>
            </a:extLst>
          </p:cNvPr>
          <p:cNvSpPr/>
          <p:nvPr/>
        </p:nvSpPr>
        <p:spPr>
          <a:xfrm>
            <a:off x="9696000" y="5661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6" name="Rectangle 815">
            <a:extLst>
              <a:ext uri="{FF2B5EF4-FFF2-40B4-BE49-F238E27FC236}">
                <a16:creationId xmlns:a16="http://schemas.microsoft.com/office/drawing/2014/main" id="{E288E461-11D0-E4B6-4B6F-0760DFDC02CE}"/>
              </a:ext>
            </a:extLst>
          </p:cNvPr>
          <p:cNvSpPr/>
          <p:nvPr/>
        </p:nvSpPr>
        <p:spPr>
          <a:xfrm>
            <a:off x="9768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7" name="Rectangle 816">
            <a:extLst>
              <a:ext uri="{FF2B5EF4-FFF2-40B4-BE49-F238E27FC236}">
                <a16:creationId xmlns:a16="http://schemas.microsoft.com/office/drawing/2014/main" id="{D61556EB-5E36-87BB-5260-0494F16238CA}"/>
              </a:ext>
            </a:extLst>
          </p:cNvPr>
          <p:cNvSpPr/>
          <p:nvPr/>
        </p:nvSpPr>
        <p:spPr>
          <a:xfrm>
            <a:off x="9840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8" name="Rectangle 817">
            <a:extLst>
              <a:ext uri="{FF2B5EF4-FFF2-40B4-BE49-F238E27FC236}">
                <a16:creationId xmlns:a16="http://schemas.microsoft.com/office/drawing/2014/main" id="{B8B65ED1-AF60-52EF-E43A-97EAB8E40CE9}"/>
              </a:ext>
            </a:extLst>
          </p:cNvPr>
          <p:cNvSpPr/>
          <p:nvPr/>
        </p:nvSpPr>
        <p:spPr>
          <a:xfrm>
            <a:off x="9912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9" name="Rectangle 818">
            <a:extLst>
              <a:ext uri="{FF2B5EF4-FFF2-40B4-BE49-F238E27FC236}">
                <a16:creationId xmlns:a16="http://schemas.microsoft.com/office/drawing/2014/main" id="{98665E4F-5BAD-B29E-DB93-A9B4DCC4393B}"/>
              </a:ext>
            </a:extLst>
          </p:cNvPr>
          <p:cNvSpPr/>
          <p:nvPr/>
        </p:nvSpPr>
        <p:spPr>
          <a:xfrm>
            <a:off x="9984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20" name="Rectangle 819">
            <a:extLst>
              <a:ext uri="{FF2B5EF4-FFF2-40B4-BE49-F238E27FC236}">
                <a16:creationId xmlns:a16="http://schemas.microsoft.com/office/drawing/2014/main" id="{92DAC3E0-EC5E-CA94-5955-7DF22737C8C3}"/>
              </a:ext>
            </a:extLst>
          </p:cNvPr>
          <p:cNvSpPr/>
          <p:nvPr/>
        </p:nvSpPr>
        <p:spPr>
          <a:xfrm>
            <a:off x="10056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21" name="Rectangle 820">
            <a:extLst>
              <a:ext uri="{FF2B5EF4-FFF2-40B4-BE49-F238E27FC236}">
                <a16:creationId xmlns:a16="http://schemas.microsoft.com/office/drawing/2014/main" id="{A7454B2C-8B8B-0824-4544-3F3DF3827E06}"/>
              </a:ext>
            </a:extLst>
          </p:cNvPr>
          <p:cNvSpPr/>
          <p:nvPr/>
        </p:nvSpPr>
        <p:spPr>
          <a:xfrm>
            <a:off x="10128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22" name="Rectangle 821">
            <a:extLst>
              <a:ext uri="{FF2B5EF4-FFF2-40B4-BE49-F238E27FC236}">
                <a16:creationId xmlns:a16="http://schemas.microsoft.com/office/drawing/2014/main" id="{1D11587E-CA90-C479-4F27-0F20F178CA61}"/>
              </a:ext>
            </a:extLst>
          </p:cNvPr>
          <p:cNvSpPr/>
          <p:nvPr/>
        </p:nvSpPr>
        <p:spPr>
          <a:xfrm>
            <a:off x="10200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23" name="Rectangle 822">
            <a:extLst>
              <a:ext uri="{FF2B5EF4-FFF2-40B4-BE49-F238E27FC236}">
                <a16:creationId xmlns:a16="http://schemas.microsoft.com/office/drawing/2014/main" id="{724B0327-A7EB-F4E2-2A08-9C01923F158B}"/>
              </a:ext>
            </a:extLst>
          </p:cNvPr>
          <p:cNvSpPr/>
          <p:nvPr/>
        </p:nvSpPr>
        <p:spPr>
          <a:xfrm>
            <a:off x="10272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24" name="Rectangle 823">
            <a:extLst>
              <a:ext uri="{FF2B5EF4-FFF2-40B4-BE49-F238E27FC236}">
                <a16:creationId xmlns:a16="http://schemas.microsoft.com/office/drawing/2014/main" id="{563183D7-16C5-D26E-2FDE-CCC41250EBB2}"/>
              </a:ext>
            </a:extLst>
          </p:cNvPr>
          <p:cNvSpPr/>
          <p:nvPr/>
        </p:nvSpPr>
        <p:spPr>
          <a:xfrm>
            <a:off x="10344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25" name="Rectangle 824">
            <a:extLst>
              <a:ext uri="{FF2B5EF4-FFF2-40B4-BE49-F238E27FC236}">
                <a16:creationId xmlns:a16="http://schemas.microsoft.com/office/drawing/2014/main" id="{9989265F-06C5-B33A-D20A-0D27C502E4E1}"/>
              </a:ext>
            </a:extLst>
          </p:cNvPr>
          <p:cNvSpPr/>
          <p:nvPr/>
        </p:nvSpPr>
        <p:spPr>
          <a:xfrm>
            <a:off x="9696000" y="5733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26" name="Rectangle 825">
            <a:extLst>
              <a:ext uri="{FF2B5EF4-FFF2-40B4-BE49-F238E27FC236}">
                <a16:creationId xmlns:a16="http://schemas.microsoft.com/office/drawing/2014/main" id="{EF6ED024-18C5-146C-0A80-6681246AD637}"/>
              </a:ext>
            </a:extLst>
          </p:cNvPr>
          <p:cNvSpPr/>
          <p:nvPr/>
        </p:nvSpPr>
        <p:spPr>
          <a:xfrm>
            <a:off x="9768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27" name="Rectangle 826">
            <a:extLst>
              <a:ext uri="{FF2B5EF4-FFF2-40B4-BE49-F238E27FC236}">
                <a16:creationId xmlns:a16="http://schemas.microsoft.com/office/drawing/2014/main" id="{524EDBCC-BC54-BA3B-1B6B-2B04263E806A}"/>
              </a:ext>
            </a:extLst>
          </p:cNvPr>
          <p:cNvSpPr/>
          <p:nvPr/>
        </p:nvSpPr>
        <p:spPr>
          <a:xfrm>
            <a:off x="9840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28" name="Rectangle 827">
            <a:extLst>
              <a:ext uri="{FF2B5EF4-FFF2-40B4-BE49-F238E27FC236}">
                <a16:creationId xmlns:a16="http://schemas.microsoft.com/office/drawing/2014/main" id="{EEF80CF9-9663-4C6A-23E2-EE857B2B5C7E}"/>
              </a:ext>
            </a:extLst>
          </p:cNvPr>
          <p:cNvSpPr/>
          <p:nvPr/>
        </p:nvSpPr>
        <p:spPr>
          <a:xfrm>
            <a:off x="9912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29" name="Rectangle 828">
            <a:extLst>
              <a:ext uri="{FF2B5EF4-FFF2-40B4-BE49-F238E27FC236}">
                <a16:creationId xmlns:a16="http://schemas.microsoft.com/office/drawing/2014/main" id="{F4EFB0A3-714F-FDC2-BA72-1C7168A8F2D5}"/>
              </a:ext>
            </a:extLst>
          </p:cNvPr>
          <p:cNvSpPr/>
          <p:nvPr/>
        </p:nvSpPr>
        <p:spPr>
          <a:xfrm>
            <a:off x="9984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0" name="Rectangle 829">
            <a:extLst>
              <a:ext uri="{FF2B5EF4-FFF2-40B4-BE49-F238E27FC236}">
                <a16:creationId xmlns:a16="http://schemas.microsoft.com/office/drawing/2014/main" id="{9F462F6C-A1D3-CC07-9D4B-1A14895EDB45}"/>
              </a:ext>
            </a:extLst>
          </p:cNvPr>
          <p:cNvSpPr/>
          <p:nvPr/>
        </p:nvSpPr>
        <p:spPr>
          <a:xfrm>
            <a:off x="10056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1" name="Rectangle 830">
            <a:extLst>
              <a:ext uri="{FF2B5EF4-FFF2-40B4-BE49-F238E27FC236}">
                <a16:creationId xmlns:a16="http://schemas.microsoft.com/office/drawing/2014/main" id="{6F7520AB-BF81-5660-ABC9-285716B2A3AF}"/>
              </a:ext>
            </a:extLst>
          </p:cNvPr>
          <p:cNvSpPr/>
          <p:nvPr/>
        </p:nvSpPr>
        <p:spPr>
          <a:xfrm>
            <a:off x="10128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2" name="Rectangle 831">
            <a:extLst>
              <a:ext uri="{FF2B5EF4-FFF2-40B4-BE49-F238E27FC236}">
                <a16:creationId xmlns:a16="http://schemas.microsoft.com/office/drawing/2014/main" id="{89CEF418-4F59-1834-D777-B6FCFDAF8533}"/>
              </a:ext>
            </a:extLst>
          </p:cNvPr>
          <p:cNvSpPr/>
          <p:nvPr/>
        </p:nvSpPr>
        <p:spPr>
          <a:xfrm>
            <a:off x="10200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3" name="Rectangle 832">
            <a:extLst>
              <a:ext uri="{FF2B5EF4-FFF2-40B4-BE49-F238E27FC236}">
                <a16:creationId xmlns:a16="http://schemas.microsoft.com/office/drawing/2014/main" id="{687A77C9-10F3-C882-A56A-C618E22BF66C}"/>
              </a:ext>
            </a:extLst>
          </p:cNvPr>
          <p:cNvSpPr/>
          <p:nvPr/>
        </p:nvSpPr>
        <p:spPr>
          <a:xfrm>
            <a:off x="10272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4" name="Rectangle 833">
            <a:extLst>
              <a:ext uri="{FF2B5EF4-FFF2-40B4-BE49-F238E27FC236}">
                <a16:creationId xmlns:a16="http://schemas.microsoft.com/office/drawing/2014/main" id="{43E0F202-3563-4EF4-396D-239F88B42108}"/>
              </a:ext>
            </a:extLst>
          </p:cNvPr>
          <p:cNvSpPr/>
          <p:nvPr/>
        </p:nvSpPr>
        <p:spPr>
          <a:xfrm>
            <a:off x="10344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5" name="Rectangle 834">
            <a:extLst>
              <a:ext uri="{FF2B5EF4-FFF2-40B4-BE49-F238E27FC236}">
                <a16:creationId xmlns:a16="http://schemas.microsoft.com/office/drawing/2014/main" id="{0FE758EC-FE16-1513-27AB-AA90A0D00D70}"/>
              </a:ext>
            </a:extLst>
          </p:cNvPr>
          <p:cNvSpPr/>
          <p:nvPr/>
        </p:nvSpPr>
        <p:spPr>
          <a:xfrm>
            <a:off x="9696000" y="5805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6" name="Rectangle 835">
            <a:extLst>
              <a:ext uri="{FF2B5EF4-FFF2-40B4-BE49-F238E27FC236}">
                <a16:creationId xmlns:a16="http://schemas.microsoft.com/office/drawing/2014/main" id="{3D567234-824E-F1F6-D099-F4585EE72A3B}"/>
              </a:ext>
            </a:extLst>
          </p:cNvPr>
          <p:cNvSpPr/>
          <p:nvPr/>
        </p:nvSpPr>
        <p:spPr>
          <a:xfrm>
            <a:off x="9768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7" name="Rectangle 836">
            <a:extLst>
              <a:ext uri="{FF2B5EF4-FFF2-40B4-BE49-F238E27FC236}">
                <a16:creationId xmlns:a16="http://schemas.microsoft.com/office/drawing/2014/main" id="{A9249D25-E57C-5808-6E46-7F24530598C3}"/>
              </a:ext>
            </a:extLst>
          </p:cNvPr>
          <p:cNvSpPr/>
          <p:nvPr/>
        </p:nvSpPr>
        <p:spPr>
          <a:xfrm>
            <a:off x="9840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8" name="Rectangle 837">
            <a:extLst>
              <a:ext uri="{FF2B5EF4-FFF2-40B4-BE49-F238E27FC236}">
                <a16:creationId xmlns:a16="http://schemas.microsoft.com/office/drawing/2014/main" id="{BD00EA36-7621-811F-1245-D1652A4671BF}"/>
              </a:ext>
            </a:extLst>
          </p:cNvPr>
          <p:cNvSpPr/>
          <p:nvPr/>
        </p:nvSpPr>
        <p:spPr>
          <a:xfrm>
            <a:off x="9912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9" name="Rectangle 838">
            <a:extLst>
              <a:ext uri="{FF2B5EF4-FFF2-40B4-BE49-F238E27FC236}">
                <a16:creationId xmlns:a16="http://schemas.microsoft.com/office/drawing/2014/main" id="{6DFADFED-FD03-2370-C8B1-CDF81BEB816D}"/>
              </a:ext>
            </a:extLst>
          </p:cNvPr>
          <p:cNvSpPr/>
          <p:nvPr/>
        </p:nvSpPr>
        <p:spPr>
          <a:xfrm>
            <a:off x="9984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0" name="Rectangle 839">
            <a:extLst>
              <a:ext uri="{FF2B5EF4-FFF2-40B4-BE49-F238E27FC236}">
                <a16:creationId xmlns:a16="http://schemas.microsoft.com/office/drawing/2014/main" id="{B3C7F042-01FD-347C-2CEF-AAECBB586355}"/>
              </a:ext>
            </a:extLst>
          </p:cNvPr>
          <p:cNvSpPr/>
          <p:nvPr/>
        </p:nvSpPr>
        <p:spPr>
          <a:xfrm>
            <a:off x="10056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1" name="Rectangle 840">
            <a:extLst>
              <a:ext uri="{FF2B5EF4-FFF2-40B4-BE49-F238E27FC236}">
                <a16:creationId xmlns:a16="http://schemas.microsoft.com/office/drawing/2014/main" id="{20FD49DD-5239-5BC9-FDFD-438AB0278015}"/>
              </a:ext>
            </a:extLst>
          </p:cNvPr>
          <p:cNvSpPr/>
          <p:nvPr/>
        </p:nvSpPr>
        <p:spPr>
          <a:xfrm>
            <a:off x="10128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2" name="Rectangle 841">
            <a:extLst>
              <a:ext uri="{FF2B5EF4-FFF2-40B4-BE49-F238E27FC236}">
                <a16:creationId xmlns:a16="http://schemas.microsoft.com/office/drawing/2014/main" id="{800AFEC9-08A7-3CA9-FC37-3450313889B2}"/>
              </a:ext>
            </a:extLst>
          </p:cNvPr>
          <p:cNvSpPr/>
          <p:nvPr/>
        </p:nvSpPr>
        <p:spPr>
          <a:xfrm>
            <a:off x="10200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3" name="Rectangle 842">
            <a:extLst>
              <a:ext uri="{FF2B5EF4-FFF2-40B4-BE49-F238E27FC236}">
                <a16:creationId xmlns:a16="http://schemas.microsoft.com/office/drawing/2014/main" id="{6475E9D4-67A5-5495-98BE-AB27EB94D58B}"/>
              </a:ext>
            </a:extLst>
          </p:cNvPr>
          <p:cNvSpPr/>
          <p:nvPr/>
        </p:nvSpPr>
        <p:spPr>
          <a:xfrm>
            <a:off x="10272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4" name="Rectangle 843">
            <a:extLst>
              <a:ext uri="{FF2B5EF4-FFF2-40B4-BE49-F238E27FC236}">
                <a16:creationId xmlns:a16="http://schemas.microsoft.com/office/drawing/2014/main" id="{76611D2E-926D-755F-1706-995D8ADE06F5}"/>
              </a:ext>
            </a:extLst>
          </p:cNvPr>
          <p:cNvSpPr/>
          <p:nvPr/>
        </p:nvSpPr>
        <p:spPr>
          <a:xfrm>
            <a:off x="10344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5" name="Rectangle 844">
            <a:extLst>
              <a:ext uri="{FF2B5EF4-FFF2-40B4-BE49-F238E27FC236}">
                <a16:creationId xmlns:a16="http://schemas.microsoft.com/office/drawing/2014/main" id="{FE4612C3-893D-27BB-F1F0-0E545AC65FE8}"/>
              </a:ext>
            </a:extLst>
          </p:cNvPr>
          <p:cNvSpPr/>
          <p:nvPr/>
        </p:nvSpPr>
        <p:spPr>
          <a:xfrm>
            <a:off x="9696000" y="5877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6" name="Rectangle 845">
            <a:extLst>
              <a:ext uri="{FF2B5EF4-FFF2-40B4-BE49-F238E27FC236}">
                <a16:creationId xmlns:a16="http://schemas.microsoft.com/office/drawing/2014/main" id="{7F34D841-0EB3-C978-8AE4-03B0352E1B58}"/>
              </a:ext>
            </a:extLst>
          </p:cNvPr>
          <p:cNvSpPr/>
          <p:nvPr/>
        </p:nvSpPr>
        <p:spPr>
          <a:xfrm>
            <a:off x="9768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7" name="Rectangle 846">
            <a:extLst>
              <a:ext uri="{FF2B5EF4-FFF2-40B4-BE49-F238E27FC236}">
                <a16:creationId xmlns:a16="http://schemas.microsoft.com/office/drawing/2014/main" id="{EBB1D2E3-D378-71E2-80C3-12D7B93D5F89}"/>
              </a:ext>
            </a:extLst>
          </p:cNvPr>
          <p:cNvSpPr/>
          <p:nvPr/>
        </p:nvSpPr>
        <p:spPr>
          <a:xfrm>
            <a:off x="9840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8" name="Rectangle 847">
            <a:extLst>
              <a:ext uri="{FF2B5EF4-FFF2-40B4-BE49-F238E27FC236}">
                <a16:creationId xmlns:a16="http://schemas.microsoft.com/office/drawing/2014/main" id="{77E94714-ABD3-D83F-5B1F-98FBA16458F3}"/>
              </a:ext>
            </a:extLst>
          </p:cNvPr>
          <p:cNvSpPr/>
          <p:nvPr/>
        </p:nvSpPr>
        <p:spPr>
          <a:xfrm>
            <a:off x="9912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9" name="Rectangle 848">
            <a:extLst>
              <a:ext uri="{FF2B5EF4-FFF2-40B4-BE49-F238E27FC236}">
                <a16:creationId xmlns:a16="http://schemas.microsoft.com/office/drawing/2014/main" id="{2C8D33BF-0473-B5C8-23CA-B8A72EBA378D}"/>
              </a:ext>
            </a:extLst>
          </p:cNvPr>
          <p:cNvSpPr/>
          <p:nvPr/>
        </p:nvSpPr>
        <p:spPr>
          <a:xfrm>
            <a:off x="9984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0" name="Rectangle 849">
            <a:extLst>
              <a:ext uri="{FF2B5EF4-FFF2-40B4-BE49-F238E27FC236}">
                <a16:creationId xmlns:a16="http://schemas.microsoft.com/office/drawing/2014/main" id="{B7B5B922-E554-5774-29E3-A59B7373F8C8}"/>
              </a:ext>
            </a:extLst>
          </p:cNvPr>
          <p:cNvSpPr/>
          <p:nvPr/>
        </p:nvSpPr>
        <p:spPr>
          <a:xfrm>
            <a:off x="10056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1" name="Rectangle 850">
            <a:extLst>
              <a:ext uri="{FF2B5EF4-FFF2-40B4-BE49-F238E27FC236}">
                <a16:creationId xmlns:a16="http://schemas.microsoft.com/office/drawing/2014/main" id="{7A41A133-3271-434B-2244-16A0E91DEC6E}"/>
              </a:ext>
            </a:extLst>
          </p:cNvPr>
          <p:cNvSpPr/>
          <p:nvPr/>
        </p:nvSpPr>
        <p:spPr>
          <a:xfrm>
            <a:off x="10128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2" name="Rectangle 851">
            <a:extLst>
              <a:ext uri="{FF2B5EF4-FFF2-40B4-BE49-F238E27FC236}">
                <a16:creationId xmlns:a16="http://schemas.microsoft.com/office/drawing/2014/main" id="{5F15AB89-D68A-434D-A695-B9CB0BA3C90C}"/>
              </a:ext>
            </a:extLst>
          </p:cNvPr>
          <p:cNvSpPr/>
          <p:nvPr/>
        </p:nvSpPr>
        <p:spPr>
          <a:xfrm>
            <a:off x="10200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3" name="Rectangle 852">
            <a:extLst>
              <a:ext uri="{FF2B5EF4-FFF2-40B4-BE49-F238E27FC236}">
                <a16:creationId xmlns:a16="http://schemas.microsoft.com/office/drawing/2014/main" id="{9B2370E7-C2DD-80F0-10CA-F6F6EE8B8A34}"/>
              </a:ext>
            </a:extLst>
          </p:cNvPr>
          <p:cNvSpPr/>
          <p:nvPr/>
        </p:nvSpPr>
        <p:spPr>
          <a:xfrm>
            <a:off x="10272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4" name="Rectangle 853">
            <a:extLst>
              <a:ext uri="{FF2B5EF4-FFF2-40B4-BE49-F238E27FC236}">
                <a16:creationId xmlns:a16="http://schemas.microsoft.com/office/drawing/2014/main" id="{F7688EBB-089C-0E1E-8D49-AAD9EF57449F}"/>
              </a:ext>
            </a:extLst>
          </p:cNvPr>
          <p:cNvSpPr/>
          <p:nvPr/>
        </p:nvSpPr>
        <p:spPr>
          <a:xfrm>
            <a:off x="10344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5" name="Rectangle 854">
            <a:extLst>
              <a:ext uri="{FF2B5EF4-FFF2-40B4-BE49-F238E27FC236}">
                <a16:creationId xmlns:a16="http://schemas.microsoft.com/office/drawing/2014/main" id="{F4055439-DB0D-421C-F255-7AAE2A7F25D0}"/>
              </a:ext>
            </a:extLst>
          </p:cNvPr>
          <p:cNvSpPr/>
          <p:nvPr/>
        </p:nvSpPr>
        <p:spPr>
          <a:xfrm>
            <a:off x="9696000" y="594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6" name="Rectangle 855">
            <a:extLst>
              <a:ext uri="{FF2B5EF4-FFF2-40B4-BE49-F238E27FC236}">
                <a16:creationId xmlns:a16="http://schemas.microsoft.com/office/drawing/2014/main" id="{37A9A989-8BCC-13D7-C25F-3F8C491487EF}"/>
              </a:ext>
            </a:extLst>
          </p:cNvPr>
          <p:cNvSpPr/>
          <p:nvPr/>
        </p:nvSpPr>
        <p:spPr>
          <a:xfrm>
            <a:off x="9768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7" name="Rectangle 856">
            <a:extLst>
              <a:ext uri="{FF2B5EF4-FFF2-40B4-BE49-F238E27FC236}">
                <a16:creationId xmlns:a16="http://schemas.microsoft.com/office/drawing/2014/main" id="{90421200-ADF5-8E62-6D29-09A811CD0FE1}"/>
              </a:ext>
            </a:extLst>
          </p:cNvPr>
          <p:cNvSpPr/>
          <p:nvPr/>
        </p:nvSpPr>
        <p:spPr>
          <a:xfrm>
            <a:off x="9840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8" name="Rectangle 857">
            <a:extLst>
              <a:ext uri="{FF2B5EF4-FFF2-40B4-BE49-F238E27FC236}">
                <a16:creationId xmlns:a16="http://schemas.microsoft.com/office/drawing/2014/main" id="{6238EFFF-84E2-1AA9-C052-11483B030E05}"/>
              </a:ext>
            </a:extLst>
          </p:cNvPr>
          <p:cNvSpPr/>
          <p:nvPr/>
        </p:nvSpPr>
        <p:spPr>
          <a:xfrm>
            <a:off x="9912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9" name="Rectangle 858">
            <a:extLst>
              <a:ext uri="{FF2B5EF4-FFF2-40B4-BE49-F238E27FC236}">
                <a16:creationId xmlns:a16="http://schemas.microsoft.com/office/drawing/2014/main" id="{4C7CC86E-EB6E-98B5-6DB3-BED432829C8F}"/>
              </a:ext>
            </a:extLst>
          </p:cNvPr>
          <p:cNvSpPr/>
          <p:nvPr/>
        </p:nvSpPr>
        <p:spPr>
          <a:xfrm>
            <a:off x="9984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0" name="Rectangle 859">
            <a:extLst>
              <a:ext uri="{FF2B5EF4-FFF2-40B4-BE49-F238E27FC236}">
                <a16:creationId xmlns:a16="http://schemas.microsoft.com/office/drawing/2014/main" id="{33E80371-082A-CC3D-4BF3-1060D9907762}"/>
              </a:ext>
            </a:extLst>
          </p:cNvPr>
          <p:cNvSpPr/>
          <p:nvPr/>
        </p:nvSpPr>
        <p:spPr>
          <a:xfrm>
            <a:off x="10056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1" name="Rectangle 860">
            <a:extLst>
              <a:ext uri="{FF2B5EF4-FFF2-40B4-BE49-F238E27FC236}">
                <a16:creationId xmlns:a16="http://schemas.microsoft.com/office/drawing/2014/main" id="{5A6F6571-1CFA-428B-A4A5-ED3AB10E944A}"/>
              </a:ext>
            </a:extLst>
          </p:cNvPr>
          <p:cNvSpPr/>
          <p:nvPr/>
        </p:nvSpPr>
        <p:spPr>
          <a:xfrm>
            <a:off x="10128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2" name="Rectangle 861">
            <a:extLst>
              <a:ext uri="{FF2B5EF4-FFF2-40B4-BE49-F238E27FC236}">
                <a16:creationId xmlns:a16="http://schemas.microsoft.com/office/drawing/2014/main" id="{DA45DFB6-D9BB-977B-057A-6D6202BF9566}"/>
              </a:ext>
            </a:extLst>
          </p:cNvPr>
          <p:cNvSpPr/>
          <p:nvPr/>
        </p:nvSpPr>
        <p:spPr>
          <a:xfrm>
            <a:off x="10200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3" name="Rectangle 862">
            <a:extLst>
              <a:ext uri="{FF2B5EF4-FFF2-40B4-BE49-F238E27FC236}">
                <a16:creationId xmlns:a16="http://schemas.microsoft.com/office/drawing/2014/main" id="{64EF31A8-3D2D-B704-B338-6AD26DDAC563}"/>
              </a:ext>
            </a:extLst>
          </p:cNvPr>
          <p:cNvSpPr/>
          <p:nvPr/>
        </p:nvSpPr>
        <p:spPr>
          <a:xfrm>
            <a:off x="10272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4" name="Rectangle 863">
            <a:extLst>
              <a:ext uri="{FF2B5EF4-FFF2-40B4-BE49-F238E27FC236}">
                <a16:creationId xmlns:a16="http://schemas.microsoft.com/office/drawing/2014/main" id="{A020D99F-6C5D-9929-40C4-24762FDBF50B}"/>
              </a:ext>
            </a:extLst>
          </p:cNvPr>
          <p:cNvSpPr/>
          <p:nvPr/>
        </p:nvSpPr>
        <p:spPr>
          <a:xfrm>
            <a:off x="10344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5" name="Rectangle 864">
            <a:extLst>
              <a:ext uri="{FF2B5EF4-FFF2-40B4-BE49-F238E27FC236}">
                <a16:creationId xmlns:a16="http://schemas.microsoft.com/office/drawing/2014/main" id="{8FAFE2BC-F1CD-9223-70F0-C6457509A698}"/>
              </a:ext>
            </a:extLst>
          </p:cNvPr>
          <p:cNvSpPr/>
          <p:nvPr/>
        </p:nvSpPr>
        <p:spPr>
          <a:xfrm>
            <a:off x="9696000" y="6021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6" name="Rectangle 865">
            <a:extLst>
              <a:ext uri="{FF2B5EF4-FFF2-40B4-BE49-F238E27FC236}">
                <a16:creationId xmlns:a16="http://schemas.microsoft.com/office/drawing/2014/main" id="{C54047EA-6429-7B61-855F-6AF6CF2C7ADE}"/>
              </a:ext>
            </a:extLst>
          </p:cNvPr>
          <p:cNvSpPr/>
          <p:nvPr/>
        </p:nvSpPr>
        <p:spPr>
          <a:xfrm>
            <a:off x="9768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7" name="Rectangle 866">
            <a:extLst>
              <a:ext uri="{FF2B5EF4-FFF2-40B4-BE49-F238E27FC236}">
                <a16:creationId xmlns:a16="http://schemas.microsoft.com/office/drawing/2014/main" id="{805F6EBB-3189-2CD0-6C33-8B40AF5957C1}"/>
              </a:ext>
            </a:extLst>
          </p:cNvPr>
          <p:cNvSpPr/>
          <p:nvPr/>
        </p:nvSpPr>
        <p:spPr>
          <a:xfrm>
            <a:off x="9840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8" name="Rectangle 867">
            <a:extLst>
              <a:ext uri="{FF2B5EF4-FFF2-40B4-BE49-F238E27FC236}">
                <a16:creationId xmlns:a16="http://schemas.microsoft.com/office/drawing/2014/main" id="{5F4BC385-D560-1B50-D727-BA87A9EAE9FC}"/>
              </a:ext>
            </a:extLst>
          </p:cNvPr>
          <p:cNvSpPr/>
          <p:nvPr/>
        </p:nvSpPr>
        <p:spPr>
          <a:xfrm>
            <a:off x="9912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9" name="Rectangle 868">
            <a:extLst>
              <a:ext uri="{FF2B5EF4-FFF2-40B4-BE49-F238E27FC236}">
                <a16:creationId xmlns:a16="http://schemas.microsoft.com/office/drawing/2014/main" id="{A229F5CB-D9E1-CB16-8482-9625DDF89A02}"/>
              </a:ext>
            </a:extLst>
          </p:cNvPr>
          <p:cNvSpPr/>
          <p:nvPr/>
        </p:nvSpPr>
        <p:spPr>
          <a:xfrm>
            <a:off x="9984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0" name="Rectangle 869">
            <a:extLst>
              <a:ext uri="{FF2B5EF4-FFF2-40B4-BE49-F238E27FC236}">
                <a16:creationId xmlns:a16="http://schemas.microsoft.com/office/drawing/2014/main" id="{24D5AEB4-F569-C6DC-7555-EF2008AA9433}"/>
              </a:ext>
            </a:extLst>
          </p:cNvPr>
          <p:cNvSpPr/>
          <p:nvPr/>
        </p:nvSpPr>
        <p:spPr>
          <a:xfrm>
            <a:off x="10056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1" name="Rectangle 870">
            <a:extLst>
              <a:ext uri="{FF2B5EF4-FFF2-40B4-BE49-F238E27FC236}">
                <a16:creationId xmlns:a16="http://schemas.microsoft.com/office/drawing/2014/main" id="{6DACE0E8-3827-31D7-36DD-5D5DA0664F19}"/>
              </a:ext>
            </a:extLst>
          </p:cNvPr>
          <p:cNvSpPr/>
          <p:nvPr/>
        </p:nvSpPr>
        <p:spPr>
          <a:xfrm>
            <a:off x="10128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2" name="Rectangle 871">
            <a:extLst>
              <a:ext uri="{FF2B5EF4-FFF2-40B4-BE49-F238E27FC236}">
                <a16:creationId xmlns:a16="http://schemas.microsoft.com/office/drawing/2014/main" id="{E66B987B-824F-9048-698F-1354E5F78834}"/>
              </a:ext>
            </a:extLst>
          </p:cNvPr>
          <p:cNvSpPr/>
          <p:nvPr/>
        </p:nvSpPr>
        <p:spPr>
          <a:xfrm>
            <a:off x="10200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3" name="Rectangle 872">
            <a:extLst>
              <a:ext uri="{FF2B5EF4-FFF2-40B4-BE49-F238E27FC236}">
                <a16:creationId xmlns:a16="http://schemas.microsoft.com/office/drawing/2014/main" id="{C9E68441-BE6C-2B5F-3C45-0A5B4EA59EB3}"/>
              </a:ext>
            </a:extLst>
          </p:cNvPr>
          <p:cNvSpPr/>
          <p:nvPr/>
        </p:nvSpPr>
        <p:spPr>
          <a:xfrm>
            <a:off x="10272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4" name="Rectangle 873">
            <a:extLst>
              <a:ext uri="{FF2B5EF4-FFF2-40B4-BE49-F238E27FC236}">
                <a16:creationId xmlns:a16="http://schemas.microsoft.com/office/drawing/2014/main" id="{A2523D60-E624-6F05-9980-A14724FF2DBD}"/>
              </a:ext>
            </a:extLst>
          </p:cNvPr>
          <p:cNvSpPr/>
          <p:nvPr/>
        </p:nvSpPr>
        <p:spPr>
          <a:xfrm>
            <a:off x="10344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5" name="Rectangle 874">
            <a:extLst>
              <a:ext uri="{FF2B5EF4-FFF2-40B4-BE49-F238E27FC236}">
                <a16:creationId xmlns:a16="http://schemas.microsoft.com/office/drawing/2014/main" id="{09C9F5B9-BCB0-02F9-98E1-CBAF2B106F5F}"/>
              </a:ext>
            </a:extLst>
          </p:cNvPr>
          <p:cNvSpPr/>
          <p:nvPr/>
        </p:nvSpPr>
        <p:spPr>
          <a:xfrm>
            <a:off x="9696000" y="6093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6" name="Rectangle 875">
            <a:extLst>
              <a:ext uri="{FF2B5EF4-FFF2-40B4-BE49-F238E27FC236}">
                <a16:creationId xmlns:a16="http://schemas.microsoft.com/office/drawing/2014/main" id="{64EA5EAC-102B-AB5C-EFBA-C1CE0668FE8D}"/>
              </a:ext>
            </a:extLst>
          </p:cNvPr>
          <p:cNvSpPr/>
          <p:nvPr/>
        </p:nvSpPr>
        <p:spPr>
          <a:xfrm>
            <a:off x="9768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7" name="Rectangle 876">
            <a:extLst>
              <a:ext uri="{FF2B5EF4-FFF2-40B4-BE49-F238E27FC236}">
                <a16:creationId xmlns:a16="http://schemas.microsoft.com/office/drawing/2014/main" id="{41422579-A6CA-0F9F-5D0E-A0166349936D}"/>
              </a:ext>
            </a:extLst>
          </p:cNvPr>
          <p:cNvSpPr/>
          <p:nvPr/>
        </p:nvSpPr>
        <p:spPr>
          <a:xfrm>
            <a:off x="9840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8" name="Rectangle 877">
            <a:extLst>
              <a:ext uri="{FF2B5EF4-FFF2-40B4-BE49-F238E27FC236}">
                <a16:creationId xmlns:a16="http://schemas.microsoft.com/office/drawing/2014/main" id="{519DFD5C-33E5-39B9-8BE7-3630C8987EBB}"/>
              </a:ext>
            </a:extLst>
          </p:cNvPr>
          <p:cNvSpPr/>
          <p:nvPr/>
        </p:nvSpPr>
        <p:spPr>
          <a:xfrm>
            <a:off x="9912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9" name="Rectangle 878">
            <a:extLst>
              <a:ext uri="{FF2B5EF4-FFF2-40B4-BE49-F238E27FC236}">
                <a16:creationId xmlns:a16="http://schemas.microsoft.com/office/drawing/2014/main" id="{8D599E98-3F85-7D96-CB72-17D3C24457DC}"/>
              </a:ext>
            </a:extLst>
          </p:cNvPr>
          <p:cNvSpPr/>
          <p:nvPr/>
        </p:nvSpPr>
        <p:spPr>
          <a:xfrm>
            <a:off x="9984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0" name="Rectangle 879">
            <a:extLst>
              <a:ext uri="{FF2B5EF4-FFF2-40B4-BE49-F238E27FC236}">
                <a16:creationId xmlns:a16="http://schemas.microsoft.com/office/drawing/2014/main" id="{BB33333D-C9F7-BEF9-20E2-2E5C393F39B5}"/>
              </a:ext>
            </a:extLst>
          </p:cNvPr>
          <p:cNvSpPr/>
          <p:nvPr/>
        </p:nvSpPr>
        <p:spPr>
          <a:xfrm>
            <a:off x="10056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1" name="Rectangle 880">
            <a:extLst>
              <a:ext uri="{FF2B5EF4-FFF2-40B4-BE49-F238E27FC236}">
                <a16:creationId xmlns:a16="http://schemas.microsoft.com/office/drawing/2014/main" id="{7D3AA4A9-780B-E096-147F-023A185E979F}"/>
              </a:ext>
            </a:extLst>
          </p:cNvPr>
          <p:cNvSpPr/>
          <p:nvPr/>
        </p:nvSpPr>
        <p:spPr>
          <a:xfrm>
            <a:off x="10128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2" name="Rectangle 881">
            <a:extLst>
              <a:ext uri="{FF2B5EF4-FFF2-40B4-BE49-F238E27FC236}">
                <a16:creationId xmlns:a16="http://schemas.microsoft.com/office/drawing/2014/main" id="{7ACBF82B-D703-BD7E-A705-D3D4D6935D2C}"/>
              </a:ext>
            </a:extLst>
          </p:cNvPr>
          <p:cNvSpPr/>
          <p:nvPr/>
        </p:nvSpPr>
        <p:spPr>
          <a:xfrm>
            <a:off x="10200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3" name="Rectangle 882">
            <a:extLst>
              <a:ext uri="{FF2B5EF4-FFF2-40B4-BE49-F238E27FC236}">
                <a16:creationId xmlns:a16="http://schemas.microsoft.com/office/drawing/2014/main" id="{07ABADCF-37B7-1517-2EBF-996766BE9FED}"/>
              </a:ext>
            </a:extLst>
          </p:cNvPr>
          <p:cNvSpPr/>
          <p:nvPr/>
        </p:nvSpPr>
        <p:spPr>
          <a:xfrm>
            <a:off x="10272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4" name="Rectangle 883">
            <a:extLst>
              <a:ext uri="{FF2B5EF4-FFF2-40B4-BE49-F238E27FC236}">
                <a16:creationId xmlns:a16="http://schemas.microsoft.com/office/drawing/2014/main" id="{34582CDC-58FC-EF7F-F152-24216D4208C4}"/>
              </a:ext>
            </a:extLst>
          </p:cNvPr>
          <p:cNvSpPr/>
          <p:nvPr/>
        </p:nvSpPr>
        <p:spPr>
          <a:xfrm>
            <a:off x="10344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5" name="Rectangle 884">
            <a:extLst>
              <a:ext uri="{FF2B5EF4-FFF2-40B4-BE49-F238E27FC236}">
                <a16:creationId xmlns:a16="http://schemas.microsoft.com/office/drawing/2014/main" id="{C2754D99-68E0-181A-0B85-E60B6F243B67}"/>
              </a:ext>
            </a:extLst>
          </p:cNvPr>
          <p:cNvSpPr/>
          <p:nvPr/>
        </p:nvSpPr>
        <p:spPr>
          <a:xfrm>
            <a:off x="9696000" y="6165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6" name="Rectangle 885">
            <a:extLst>
              <a:ext uri="{FF2B5EF4-FFF2-40B4-BE49-F238E27FC236}">
                <a16:creationId xmlns:a16="http://schemas.microsoft.com/office/drawing/2014/main" id="{545F5289-547D-DE17-F17E-1F4BF02D8505}"/>
              </a:ext>
            </a:extLst>
          </p:cNvPr>
          <p:cNvSpPr/>
          <p:nvPr/>
        </p:nvSpPr>
        <p:spPr>
          <a:xfrm>
            <a:off x="9768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7" name="Rectangle 886">
            <a:extLst>
              <a:ext uri="{FF2B5EF4-FFF2-40B4-BE49-F238E27FC236}">
                <a16:creationId xmlns:a16="http://schemas.microsoft.com/office/drawing/2014/main" id="{89C14121-6979-1EBA-4628-25B82D1903FB}"/>
              </a:ext>
            </a:extLst>
          </p:cNvPr>
          <p:cNvSpPr/>
          <p:nvPr/>
        </p:nvSpPr>
        <p:spPr>
          <a:xfrm>
            <a:off x="9840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8" name="Rectangle 887">
            <a:extLst>
              <a:ext uri="{FF2B5EF4-FFF2-40B4-BE49-F238E27FC236}">
                <a16:creationId xmlns:a16="http://schemas.microsoft.com/office/drawing/2014/main" id="{D34D4B8F-B641-3903-900C-3ECE7354A087}"/>
              </a:ext>
            </a:extLst>
          </p:cNvPr>
          <p:cNvSpPr/>
          <p:nvPr/>
        </p:nvSpPr>
        <p:spPr>
          <a:xfrm>
            <a:off x="9912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9" name="Rectangle 888">
            <a:extLst>
              <a:ext uri="{FF2B5EF4-FFF2-40B4-BE49-F238E27FC236}">
                <a16:creationId xmlns:a16="http://schemas.microsoft.com/office/drawing/2014/main" id="{9FDB1664-533A-68C3-0732-EF66981C5DAF}"/>
              </a:ext>
            </a:extLst>
          </p:cNvPr>
          <p:cNvSpPr/>
          <p:nvPr/>
        </p:nvSpPr>
        <p:spPr>
          <a:xfrm>
            <a:off x="9984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0" name="Rectangle 889">
            <a:extLst>
              <a:ext uri="{FF2B5EF4-FFF2-40B4-BE49-F238E27FC236}">
                <a16:creationId xmlns:a16="http://schemas.microsoft.com/office/drawing/2014/main" id="{33F78024-5E19-CA2A-C78A-09C838D06503}"/>
              </a:ext>
            </a:extLst>
          </p:cNvPr>
          <p:cNvSpPr/>
          <p:nvPr/>
        </p:nvSpPr>
        <p:spPr>
          <a:xfrm>
            <a:off x="10056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1" name="Rectangle 890">
            <a:extLst>
              <a:ext uri="{FF2B5EF4-FFF2-40B4-BE49-F238E27FC236}">
                <a16:creationId xmlns:a16="http://schemas.microsoft.com/office/drawing/2014/main" id="{02B9BC3A-F263-6576-1283-A5018F8427C9}"/>
              </a:ext>
            </a:extLst>
          </p:cNvPr>
          <p:cNvSpPr/>
          <p:nvPr/>
        </p:nvSpPr>
        <p:spPr>
          <a:xfrm>
            <a:off x="10128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2" name="Rectangle 891">
            <a:extLst>
              <a:ext uri="{FF2B5EF4-FFF2-40B4-BE49-F238E27FC236}">
                <a16:creationId xmlns:a16="http://schemas.microsoft.com/office/drawing/2014/main" id="{A2459CA9-C6C0-AAD9-7430-0649570C3453}"/>
              </a:ext>
            </a:extLst>
          </p:cNvPr>
          <p:cNvSpPr/>
          <p:nvPr/>
        </p:nvSpPr>
        <p:spPr>
          <a:xfrm>
            <a:off x="10200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3" name="Rectangle 892">
            <a:extLst>
              <a:ext uri="{FF2B5EF4-FFF2-40B4-BE49-F238E27FC236}">
                <a16:creationId xmlns:a16="http://schemas.microsoft.com/office/drawing/2014/main" id="{AB4CDC07-B2B9-7997-DEB6-7439EA9B7ACD}"/>
              </a:ext>
            </a:extLst>
          </p:cNvPr>
          <p:cNvSpPr/>
          <p:nvPr/>
        </p:nvSpPr>
        <p:spPr>
          <a:xfrm>
            <a:off x="10272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4" name="Rectangle 893">
            <a:extLst>
              <a:ext uri="{FF2B5EF4-FFF2-40B4-BE49-F238E27FC236}">
                <a16:creationId xmlns:a16="http://schemas.microsoft.com/office/drawing/2014/main" id="{98888411-2920-C27C-1C43-486F5828F38C}"/>
              </a:ext>
            </a:extLst>
          </p:cNvPr>
          <p:cNvSpPr/>
          <p:nvPr/>
        </p:nvSpPr>
        <p:spPr>
          <a:xfrm>
            <a:off x="10344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5" name="Rectangle 894">
            <a:extLst>
              <a:ext uri="{FF2B5EF4-FFF2-40B4-BE49-F238E27FC236}">
                <a16:creationId xmlns:a16="http://schemas.microsoft.com/office/drawing/2014/main" id="{5B6A84AF-D86D-D7BC-212C-D0C57A1F8847}"/>
              </a:ext>
            </a:extLst>
          </p:cNvPr>
          <p:cNvSpPr/>
          <p:nvPr/>
        </p:nvSpPr>
        <p:spPr>
          <a:xfrm>
            <a:off x="9696000" y="6237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6" name="Rectangle 895">
            <a:extLst>
              <a:ext uri="{FF2B5EF4-FFF2-40B4-BE49-F238E27FC236}">
                <a16:creationId xmlns:a16="http://schemas.microsoft.com/office/drawing/2014/main" id="{24871A8D-09FA-810D-0BDF-711D42EF9A6B}"/>
              </a:ext>
            </a:extLst>
          </p:cNvPr>
          <p:cNvSpPr/>
          <p:nvPr/>
        </p:nvSpPr>
        <p:spPr>
          <a:xfrm>
            <a:off x="9768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7" name="Rectangle 896">
            <a:extLst>
              <a:ext uri="{FF2B5EF4-FFF2-40B4-BE49-F238E27FC236}">
                <a16:creationId xmlns:a16="http://schemas.microsoft.com/office/drawing/2014/main" id="{EF09D4DD-30CA-1F42-E0B4-88359AEDF4E7}"/>
              </a:ext>
            </a:extLst>
          </p:cNvPr>
          <p:cNvSpPr/>
          <p:nvPr/>
        </p:nvSpPr>
        <p:spPr>
          <a:xfrm>
            <a:off x="9840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8" name="Rectangle 897">
            <a:extLst>
              <a:ext uri="{FF2B5EF4-FFF2-40B4-BE49-F238E27FC236}">
                <a16:creationId xmlns:a16="http://schemas.microsoft.com/office/drawing/2014/main" id="{C846FA28-820A-4F6F-8D69-F22C85F09653}"/>
              </a:ext>
            </a:extLst>
          </p:cNvPr>
          <p:cNvSpPr/>
          <p:nvPr/>
        </p:nvSpPr>
        <p:spPr>
          <a:xfrm>
            <a:off x="9912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9" name="Rectangle 898">
            <a:extLst>
              <a:ext uri="{FF2B5EF4-FFF2-40B4-BE49-F238E27FC236}">
                <a16:creationId xmlns:a16="http://schemas.microsoft.com/office/drawing/2014/main" id="{30B2E350-7B72-8B8D-6F08-079B2AAD064F}"/>
              </a:ext>
            </a:extLst>
          </p:cNvPr>
          <p:cNvSpPr/>
          <p:nvPr/>
        </p:nvSpPr>
        <p:spPr>
          <a:xfrm>
            <a:off x="9984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0" name="Rectangle 899">
            <a:extLst>
              <a:ext uri="{FF2B5EF4-FFF2-40B4-BE49-F238E27FC236}">
                <a16:creationId xmlns:a16="http://schemas.microsoft.com/office/drawing/2014/main" id="{829D3714-27DE-8424-CCBE-8971CE1ED1FC}"/>
              </a:ext>
            </a:extLst>
          </p:cNvPr>
          <p:cNvSpPr/>
          <p:nvPr/>
        </p:nvSpPr>
        <p:spPr>
          <a:xfrm>
            <a:off x="10056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1" name="Rectangle 900">
            <a:extLst>
              <a:ext uri="{FF2B5EF4-FFF2-40B4-BE49-F238E27FC236}">
                <a16:creationId xmlns:a16="http://schemas.microsoft.com/office/drawing/2014/main" id="{B82ED118-A7C0-335F-A3FA-76BD89D4EA45}"/>
              </a:ext>
            </a:extLst>
          </p:cNvPr>
          <p:cNvSpPr/>
          <p:nvPr/>
        </p:nvSpPr>
        <p:spPr>
          <a:xfrm>
            <a:off x="10128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2" name="Rectangle 901">
            <a:extLst>
              <a:ext uri="{FF2B5EF4-FFF2-40B4-BE49-F238E27FC236}">
                <a16:creationId xmlns:a16="http://schemas.microsoft.com/office/drawing/2014/main" id="{98C32B1E-9EFA-EC35-ED00-143A443FAB05}"/>
              </a:ext>
            </a:extLst>
          </p:cNvPr>
          <p:cNvSpPr/>
          <p:nvPr/>
        </p:nvSpPr>
        <p:spPr>
          <a:xfrm>
            <a:off x="10200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3" name="Rectangle 902">
            <a:extLst>
              <a:ext uri="{FF2B5EF4-FFF2-40B4-BE49-F238E27FC236}">
                <a16:creationId xmlns:a16="http://schemas.microsoft.com/office/drawing/2014/main" id="{B2A69D57-36BA-22C2-E5C3-F4C9F6FEEF0A}"/>
              </a:ext>
            </a:extLst>
          </p:cNvPr>
          <p:cNvSpPr/>
          <p:nvPr/>
        </p:nvSpPr>
        <p:spPr>
          <a:xfrm>
            <a:off x="10272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4" name="Rectangle 903">
            <a:extLst>
              <a:ext uri="{FF2B5EF4-FFF2-40B4-BE49-F238E27FC236}">
                <a16:creationId xmlns:a16="http://schemas.microsoft.com/office/drawing/2014/main" id="{034CF2CB-3601-610F-2AD9-586814AF1743}"/>
              </a:ext>
            </a:extLst>
          </p:cNvPr>
          <p:cNvSpPr/>
          <p:nvPr/>
        </p:nvSpPr>
        <p:spPr>
          <a:xfrm>
            <a:off x="10344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5" name="Rectangle 904">
            <a:extLst>
              <a:ext uri="{FF2B5EF4-FFF2-40B4-BE49-F238E27FC236}">
                <a16:creationId xmlns:a16="http://schemas.microsoft.com/office/drawing/2014/main" id="{3384B656-B0E2-B3B6-9B15-4D9540FD0CA1}"/>
              </a:ext>
            </a:extLst>
          </p:cNvPr>
          <p:cNvSpPr/>
          <p:nvPr/>
        </p:nvSpPr>
        <p:spPr>
          <a:xfrm>
            <a:off x="10416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6" name="Rectangle 905">
            <a:extLst>
              <a:ext uri="{FF2B5EF4-FFF2-40B4-BE49-F238E27FC236}">
                <a16:creationId xmlns:a16="http://schemas.microsoft.com/office/drawing/2014/main" id="{C6A2EEAA-267D-2CAA-D679-88E72098DDCB}"/>
              </a:ext>
            </a:extLst>
          </p:cNvPr>
          <p:cNvSpPr/>
          <p:nvPr/>
        </p:nvSpPr>
        <p:spPr>
          <a:xfrm>
            <a:off x="10488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7" name="Rectangle 906">
            <a:extLst>
              <a:ext uri="{FF2B5EF4-FFF2-40B4-BE49-F238E27FC236}">
                <a16:creationId xmlns:a16="http://schemas.microsoft.com/office/drawing/2014/main" id="{51718E2E-215A-6934-0BD0-ECF0D286968F}"/>
              </a:ext>
            </a:extLst>
          </p:cNvPr>
          <p:cNvSpPr/>
          <p:nvPr/>
        </p:nvSpPr>
        <p:spPr>
          <a:xfrm>
            <a:off x="10560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8" name="Rectangle 907">
            <a:extLst>
              <a:ext uri="{FF2B5EF4-FFF2-40B4-BE49-F238E27FC236}">
                <a16:creationId xmlns:a16="http://schemas.microsoft.com/office/drawing/2014/main" id="{510180F4-1897-BDA1-9578-11A7FE846430}"/>
              </a:ext>
            </a:extLst>
          </p:cNvPr>
          <p:cNvSpPr/>
          <p:nvPr/>
        </p:nvSpPr>
        <p:spPr>
          <a:xfrm>
            <a:off x="10632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9" name="Rectangle 908">
            <a:extLst>
              <a:ext uri="{FF2B5EF4-FFF2-40B4-BE49-F238E27FC236}">
                <a16:creationId xmlns:a16="http://schemas.microsoft.com/office/drawing/2014/main" id="{62A54490-168C-D65F-F999-212CBB8B5FE5}"/>
              </a:ext>
            </a:extLst>
          </p:cNvPr>
          <p:cNvSpPr/>
          <p:nvPr/>
        </p:nvSpPr>
        <p:spPr>
          <a:xfrm>
            <a:off x="10704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0" name="Rectangle 909">
            <a:extLst>
              <a:ext uri="{FF2B5EF4-FFF2-40B4-BE49-F238E27FC236}">
                <a16:creationId xmlns:a16="http://schemas.microsoft.com/office/drawing/2014/main" id="{C650B038-95E7-EE0F-F709-55C5732E30AF}"/>
              </a:ext>
            </a:extLst>
          </p:cNvPr>
          <p:cNvSpPr/>
          <p:nvPr/>
        </p:nvSpPr>
        <p:spPr>
          <a:xfrm>
            <a:off x="10776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1" name="Rectangle 910">
            <a:extLst>
              <a:ext uri="{FF2B5EF4-FFF2-40B4-BE49-F238E27FC236}">
                <a16:creationId xmlns:a16="http://schemas.microsoft.com/office/drawing/2014/main" id="{B50A94AE-34B3-15E9-5FCC-85E4B4125787}"/>
              </a:ext>
            </a:extLst>
          </p:cNvPr>
          <p:cNvSpPr/>
          <p:nvPr/>
        </p:nvSpPr>
        <p:spPr>
          <a:xfrm>
            <a:off x="10848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2" name="Rectangle 911">
            <a:extLst>
              <a:ext uri="{FF2B5EF4-FFF2-40B4-BE49-F238E27FC236}">
                <a16:creationId xmlns:a16="http://schemas.microsoft.com/office/drawing/2014/main" id="{ED30BEDE-CF8D-81A7-664E-DF19EBBA7BDF}"/>
              </a:ext>
            </a:extLst>
          </p:cNvPr>
          <p:cNvSpPr/>
          <p:nvPr/>
        </p:nvSpPr>
        <p:spPr>
          <a:xfrm>
            <a:off x="10920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3" name="Rectangle 912">
            <a:extLst>
              <a:ext uri="{FF2B5EF4-FFF2-40B4-BE49-F238E27FC236}">
                <a16:creationId xmlns:a16="http://schemas.microsoft.com/office/drawing/2014/main" id="{3FC87BA9-D8F7-BF34-94D3-C09843C5D917}"/>
              </a:ext>
            </a:extLst>
          </p:cNvPr>
          <p:cNvSpPr/>
          <p:nvPr/>
        </p:nvSpPr>
        <p:spPr>
          <a:xfrm>
            <a:off x="10992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4" name="Rectangle 913">
            <a:extLst>
              <a:ext uri="{FF2B5EF4-FFF2-40B4-BE49-F238E27FC236}">
                <a16:creationId xmlns:a16="http://schemas.microsoft.com/office/drawing/2014/main" id="{0BDF8F80-A468-76BE-47C8-68F502343FF8}"/>
              </a:ext>
            </a:extLst>
          </p:cNvPr>
          <p:cNvSpPr/>
          <p:nvPr/>
        </p:nvSpPr>
        <p:spPr>
          <a:xfrm>
            <a:off x="11064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5" name="Rectangle 914">
            <a:extLst>
              <a:ext uri="{FF2B5EF4-FFF2-40B4-BE49-F238E27FC236}">
                <a16:creationId xmlns:a16="http://schemas.microsoft.com/office/drawing/2014/main" id="{89A806B1-ACA6-83DE-C69B-A903E291D10B}"/>
              </a:ext>
            </a:extLst>
          </p:cNvPr>
          <p:cNvSpPr/>
          <p:nvPr/>
        </p:nvSpPr>
        <p:spPr>
          <a:xfrm>
            <a:off x="10416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6" name="Rectangle 915">
            <a:extLst>
              <a:ext uri="{FF2B5EF4-FFF2-40B4-BE49-F238E27FC236}">
                <a16:creationId xmlns:a16="http://schemas.microsoft.com/office/drawing/2014/main" id="{4949068F-E2BA-1264-AEE2-4B7933CF49A9}"/>
              </a:ext>
            </a:extLst>
          </p:cNvPr>
          <p:cNvSpPr/>
          <p:nvPr/>
        </p:nvSpPr>
        <p:spPr>
          <a:xfrm>
            <a:off x="10488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7" name="Rectangle 916">
            <a:extLst>
              <a:ext uri="{FF2B5EF4-FFF2-40B4-BE49-F238E27FC236}">
                <a16:creationId xmlns:a16="http://schemas.microsoft.com/office/drawing/2014/main" id="{EE13A3E2-E721-39B1-BB84-D71A4F6FBE29}"/>
              </a:ext>
            </a:extLst>
          </p:cNvPr>
          <p:cNvSpPr/>
          <p:nvPr/>
        </p:nvSpPr>
        <p:spPr>
          <a:xfrm>
            <a:off x="10560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8" name="Rectangle 917">
            <a:extLst>
              <a:ext uri="{FF2B5EF4-FFF2-40B4-BE49-F238E27FC236}">
                <a16:creationId xmlns:a16="http://schemas.microsoft.com/office/drawing/2014/main" id="{7A4C8105-F932-E193-D6C3-2C073EB538B6}"/>
              </a:ext>
            </a:extLst>
          </p:cNvPr>
          <p:cNvSpPr/>
          <p:nvPr/>
        </p:nvSpPr>
        <p:spPr>
          <a:xfrm>
            <a:off x="10632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9" name="Rectangle 918">
            <a:extLst>
              <a:ext uri="{FF2B5EF4-FFF2-40B4-BE49-F238E27FC236}">
                <a16:creationId xmlns:a16="http://schemas.microsoft.com/office/drawing/2014/main" id="{C87A3B66-CD12-DA87-86BC-782C2D7BD72D}"/>
              </a:ext>
            </a:extLst>
          </p:cNvPr>
          <p:cNvSpPr/>
          <p:nvPr/>
        </p:nvSpPr>
        <p:spPr>
          <a:xfrm>
            <a:off x="10704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0" name="Rectangle 919">
            <a:extLst>
              <a:ext uri="{FF2B5EF4-FFF2-40B4-BE49-F238E27FC236}">
                <a16:creationId xmlns:a16="http://schemas.microsoft.com/office/drawing/2014/main" id="{E441385D-7018-BBBB-F05F-C1C8E34D8A33}"/>
              </a:ext>
            </a:extLst>
          </p:cNvPr>
          <p:cNvSpPr/>
          <p:nvPr/>
        </p:nvSpPr>
        <p:spPr>
          <a:xfrm>
            <a:off x="10776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1" name="Rectangle 920">
            <a:extLst>
              <a:ext uri="{FF2B5EF4-FFF2-40B4-BE49-F238E27FC236}">
                <a16:creationId xmlns:a16="http://schemas.microsoft.com/office/drawing/2014/main" id="{BCC0920D-AC82-457E-F953-B64DE24D00B8}"/>
              </a:ext>
            </a:extLst>
          </p:cNvPr>
          <p:cNvSpPr/>
          <p:nvPr/>
        </p:nvSpPr>
        <p:spPr>
          <a:xfrm>
            <a:off x="10848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2" name="Rectangle 921">
            <a:extLst>
              <a:ext uri="{FF2B5EF4-FFF2-40B4-BE49-F238E27FC236}">
                <a16:creationId xmlns:a16="http://schemas.microsoft.com/office/drawing/2014/main" id="{92B2CA95-DF4D-01E1-7D4A-DE64CADD15CC}"/>
              </a:ext>
            </a:extLst>
          </p:cNvPr>
          <p:cNvSpPr/>
          <p:nvPr/>
        </p:nvSpPr>
        <p:spPr>
          <a:xfrm>
            <a:off x="10920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3" name="Rectangle 922">
            <a:extLst>
              <a:ext uri="{FF2B5EF4-FFF2-40B4-BE49-F238E27FC236}">
                <a16:creationId xmlns:a16="http://schemas.microsoft.com/office/drawing/2014/main" id="{DB397D62-5B5E-6D24-5477-306184191303}"/>
              </a:ext>
            </a:extLst>
          </p:cNvPr>
          <p:cNvSpPr/>
          <p:nvPr/>
        </p:nvSpPr>
        <p:spPr>
          <a:xfrm>
            <a:off x="10992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4" name="Rectangle 923">
            <a:extLst>
              <a:ext uri="{FF2B5EF4-FFF2-40B4-BE49-F238E27FC236}">
                <a16:creationId xmlns:a16="http://schemas.microsoft.com/office/drawing/2014/main" id="{D0907F67-0D20-67E0-0836-9DBC1BA356CB}"/>
              </a:ext>
            </a:extLst>
          </p:cNvPr>
          <p:cNvSpPr/>
          <p:nvPr/>
        </p:nvSpPr>
        <p:spPr>
          <a:xfrm>
            <a:off x="11064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5" name="Rectangle 924">
            <a:extLst>
              <a:ext uri="{FF2B5EF4-FFF2-40B4-BE49-F238E27FC236}">
                <a16:creationId xmlns:a16="http://schemas.microsoft.com/office/drawing/2014/main" id="{53495770-FCAD-E32E-F1A1-BFA5DE20C2AE}"/>
              </a:ext>
            </a:extLst>
          </p:cNvPr>
          <p:cNvSpPr/>
          <p:nvPr/>
        </p:nvSpPr>
        <p:spPr>
          <a:xfrm>
            <a:off x="10416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6" name="Rectangle 925">
            <a:extLst>
              <a:ext uri="{FF2B5EF4-FFF2-40B4-BE49-F238E27FC236}">
                <a16:creationId xmlns:a16="http://schemas.microsoft.com/office/drawing/2014/main" id="{0268CA87-179C-4669-9890-EABF7DFF511C}"/>
              </a:ext>
            </a:extLst>
          </p:cNvPr>
          <p:cNvSpPr/>
          <p:nvPr/>
        </p:nvSpPr>
        <p:spPr>
          <a:xfrm>
            <a:off x="10488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7" name="Rectangle 926">
            <a:extLst>
              <a:ext uri="{FF2B5EF4-FFF2-40B4-BE49-F238E27FC236}">
                <a16:creationId xmlns:a16="http://schemas.microsoft.com/office/drawing/2014/main" id="{B5D01B06-5B3B-4CAF-9AEB-7F66EB270990}"/>
              </a:ext>
            </a:extLst>
          </p:cNvPr>
          <p:cNvSpPr/>
          <p:nvPr/>
        </p:nvSpPr>
        <p:spPr>
          <a:xfrm>
            <a:off x="10560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8" name="Rectangle 927">
            <a:extLst>
              <a:ext uri="{FF2B5EF4-FFF2-40B4-BE49-F238E27FC236}">
                <a16:creationId xmlns:a16="http://schemas.microsoft.com/office/drawing/2014/main" id="{80AFB449-B2CE-25AA-2F86-9C90A87B1BB5}"/>
              </a:ext>
            </a:extLst>
          </p:cNvPr>
          <p:cNvSpPr/>
          <p:nvPr/>
        </p:nvSpPr>
        <p:spPr>
          <a:xfrm>
            <a:off x="10632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9" name="Rectangle 928">
            <a:extLst>
              <a:ext uri="{FF2B5EF4-FFF2-40B4-BE49-F238E27FC236}">
                <a16:creationId xmlns:a16="http://schemas.microsoft.com/office/drawing/2014/main" id="{DAFC4552-F472-AD1D-9CE1-1A13719B9622}"/>
              </a:ext>
            </a:extLst>
          </p:cNvPr>
          <p:cNvSpPr/>
          <p:nvPr/>
        </p:nvSpPr>
        <p:spPr>
          <a:xfrm>
            <a:off x="10704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30" name="Rectangle 929">
            <a:extLst>
              <a:ext uri="{FF2B5EF4-FFF2-40B4-BE49-F238E27FC236}">
                <a16:creationId xmlns:a16="http://schemas.microsoft.com/office/drawing/2014/main" id="{C1681E16-9FB4-E273-EC0A-5EB3F6859410}"/>
              </a:ext>
            </a:extLst>
          </p:cNvPr>
          <p:cNvSpPr/>
          <p:nvPr/>
        </p:nvSpPr>
        <p:spPr>
          <a:xfrm>
            <a:off x="10776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31" name="Rectangle 930">
            <a:extLst>
              <a:ext uri="{FF2B5EF4-FFF2-40B4-BE49-F238E27FC236}">
                <a16:creationId xmlns:a16="http://schemas.microsoft.com/office/drawing/2014/main" id="{69B067C1-0CC3-F1AB-A2A6-89681B12C7DA}"/>
              </a:ext>
            </a:extLst>
          </p:cNvPr>
          <p:cNvSpPr/>
          <p:nvPr/>
        </p:nvSpPr>
        <p:spPr>
          <a:xfrm>
            <a:off x="10848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32" name="Rectangle 931">
            <a:extLst>
              <a:ext uri="{FF2B5EF4-FFF2-40B4-BE49-F238E27FC236}">
                <a16:creationId xmlns:a16="http://schemas.microsoft.com/office/drawing/2014/main" id="{BBE5D149-5658-9348-6685-B6075BADD21A}"/>
              </a:ext>
            </a:extLst>
          </p:cNvPr>
          <p:cNvSpPr/>
          <p:nvPr/>
        </p:nvSpPr>
        <p:spPr>
          <a:xfrm>
            <a:off x="10920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33" name="Rectangle 932">
            <a:extLst>
              <a:ext uri="{FF2B5EF4-FFF2-40B4-BE49-F238E27FC236}">
                <a16:creationId xmlns:a16="http://schemas.microsoft.com/office/drawing/2014/main" id="{D687170B-64EC-1A5A-86AD-B711F9D6226F}"/>
              </a:ext>
            </a:extLst>
          </p:cNvPr>
          <p:cNvSpPr/>
          <p:nvPr/>
        </p:nvSpPr>
        <p:spPr>
          <a:xfrm>
            <a:off x="10992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34" name="Rectangle 933">
            <a:extLst>
              <a:ext uri="{FF2B5EF4-FFF2-40B4-BE49-F238E27FC236}">
                <a16:creationId xmlns:a16="http://schemas.microsoft.com/office/drawing/2014/main" id="{0F279D1E-55D8-0EE3-8531-35F45370310F}"/>
              </a:ext>
            </a:extLst>
          </p:cNvPr>
          <p:cNvSpPr/>
          <p:nvPr/>
        </p:nvSpPr>
        <p:spPr>
          <a:xfrm>
            <a:off x="11064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35" name="Rectangle 934">
            <a:extLst>
              <a:ext uri="{FF2B5EF4-FFF2-40B4-BE49-F238E27FC236}">
                <a16:creationId xmlns:a16="http://schemas.microsoft.com/office/drawing/2014/main" id="{99B2ADE2-6E5D-C79C-1B18-BA40D9FD189C}"/>
              </a:ext>
            </a:extLst>
          </p:cNvPr>
          <p:cNvSpPr/>
          <p:nvPr/>
        </p:nvSpPr>
        <p:spPr>
          <a:xfrm>
            <a:off x="10416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36" name="Rectangle 935">
            <a:extLst>
              <a:ext uri="{FF2B5EF4-FFF2-40B4-BE49-F238E27FC236}">
                <a16:creationId xmlns:a16="http://schemas.microsoft.com/office/drawing/2014/main" id="{32A6133B-E72A-968F-FA02-BC20F43EC1E4}"/>
              </a:ext>
            </a:extLst>
          </p:cNvPr>
          <p:cNvSpPr/>
          <p:nvPr/>
        </p:nvSpPr>
        <p:spPr>
          <a:xfrm>
            <a:off x="10488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37" name="Rectangle 936">
            <a:extLst>
              <a:ext uri="{FF2B5EF4-FFF2-40B4-BE49-F238E27FC236}">
                <a16:creationId xmlns:a16="http://schemas.microsoft.com/office/drawing/2014/main" id="{C7B15020-91C7-3316-C357-56ECC94ED131}"/>
              </a:ext>
            </a:extLst>
          </p:cNvPr>
          <p:cNvSpPr/>
          <p:nvPr/>
        </p:nvSpPr>
        <p:spPr>
          <a:xfrm>
            <a:off x="10560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38" name="Rectangle 937">
            <a:extLst>
              <a:ext uri="{FF2B5EF4-FFF2-40B4-BE49-F238E27FC236}">
                <a16:creationId xmlns:a16="http://schemas.microsoft.com/office/drawing/2014/main" id="{47EB03F9-A410-A350-BD09-87CAC3A87CBA}"/>
              </a:ext>
            </a:extLst>
          </p:cNvPr>
          <p:cNvSpPr/>
          <p:nvPr/>
        </p:nvSpPr>
        <p:spPr>
          <a:xfrm>
            <a:off x="10632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39" name="Rectangle 938">
            <a:extLst>
              <a:ext uri="{FF2B5EF4-FFF2-40B4-BE49-F238E27FC236}">
                <a16:creationId xmlns:a16="http://schemas.microsoft.com/office/drawing/2014/main" id="{462E39E4-0E72-7372-CC59-E557DDBD4094}"/>
              </a:ext>
            </a:extLst>
          </p:cNvPr>
          <p:cNvSpPr/>
          <p:nvPr/>
        </p:nvSpPr>
        <p:spPr>
          <a:xfrm>
            <a:off x="10704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40" name="Rectangle 939">
            <a:extLst>
              <a:ext uri="{FF2B5EF4-FFF2-40B4-BE49-F238E27FC236}">
                <a16:creationId xmlns:a16="http://schemas.microsoft.com/office/drawing/2014/main" id="{69D611B3-CAD8-0AF4-5A6A-C1FE34AAA573}"/>
              </a:ext>
            </a:extLst>
          </p:cNvPr>
          <p:cNvSpPr/>
          <p:nvPr/>
        </p:nvSpPr>
        <p:spPr>
          <a:xfrm>
            <a:off x="10776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41" name="Rectangle 940">
            <a:extLst>
              <a:ext uri="{FF2B5EF4-FFF2-40B4-BE49-F238E27FC236}">
                <a16:creationId xmlns:a16="http://schemas.microsoft.com/office/drawing/2014/main" id="{C1602CBE-D64C-5394-32B2-73A720A58117}"/>
              </a:ext>
            </a:extLst>
          </p:cNvPr>
          <p:cNvSpPr/>
          <p:nvPr/>
        </p:nvSpPr>
        <p:spPr>
          <a:xfrm>
            <a:off x="10848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42" name="Rectangle 941">
            <a:extLst>
              <a:ext uri="{FF2B5EF4-FFF2-40B4-BE49-F238E27FC236}">
                <a16:creationId xmlns:a16="http://schemas.microsoft.com/office/drawing/2014/main" id="{AB95928C-E950-0F58-CAAE-DCE913EAA670}"/>
              </a:ext>
            </a:extLst>
          </p:cNvPr>
          <p:cNvSpPr/>
          <p:nvPr/>
        </p:nvSpPr>
        <p:spPr>
          <a:xfrm>
            <a:off x="10920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43" name="Rectangle 942">
            <a:extLst>
              <a:ext uri="{FF2B5EF4-FFF2-40B4-BE49-F238E27FC236}">
                <a16:creationId xmlns:a16="http://schemas.microsoft.com/office/drawing/2014/main" id="{00979B1B-D027-E25B-E566-8F5EB302A6C2}"/>
              </a:ext>
            </a:extLst>
          </p:cNvPr>
          <p:cNvSpPr/>
          <p:nvPr/>
        </p:nvSpPr>
        <p:spPr>
          <a:xfrm>
            <a:off x="10992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44" name="Rectangle 943">
            <a:extLst>
              <a:ext uri="{FF2B5EF4-FFF2-40B4-BE49-F238E27FC236}">
                <a16:creationId xmlns:a16="http://schemas.microsoft.com/office/drawing/2014/main" id="{6D3E45D7-F290-BB03-6CC4-3CF271060102}"/>
              </a:ext>
            </a:extLst>
          </p:cNvPr>
          <p:cNvSpPr/>
          <p:nvPr/>
        </p:nvSpPr>
        <p:spPr>
          <a:xfrm>
            <a:off x="11064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45" name="Rectangle 944">
            <a:extLst>
              <a:ext uri="{FF2B5EF4-FFF2-40B4-BE49-F238E27FC236}">
                <a16:creationId xmlns:a16="http://schemas.microsoft.com/office/drawing/2014/main" id="{965EA4F4-6A4E-1274-B571-DBF48060EC3E}"/>
              </a:ext>
            </a:extLst>
          </p:cNvPr>
          <p:cNvSpPr/>
          <p:nvPr/>
        </p:nvSpPr>
        <p:spPr>
          <a:xfrm>
            <a:off x="10416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46" name="Rectangle 945">
            <a:extLst>
              <a:ext uri="{FF2B5EF4-FFF2-40B4-BE49-F238E27FC236}">
                <a16:creationId xmlns:a16="http://schemas.microsoft.com/office/drawing/2014/main" id="{C0635C47-4DF4-E135-931F-B602BF5890DF}"/>
              </a:ext>
            </a:extLst>
          </p:cNvPr>
          <p:cNvSpPr/>
          <p:nvPr/>
        </p:nvSpPr>
        <p:spPr>
          <a:xfrm>
            <a:off x="10488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47" name="Rectangle 946">
            <a:extLst>
              <a:ext uri="{FF2B5EF4-FFF2-40B4-BE49-F238E27FC236}">
                <a16:creationId xmlns:a16="http://schemas.microsoft.com/office/drawing/2014/main" id="{A4D9DD80-E61F-A81B-0DFC-3823C67E525D}"/>
              </a:ext>
            </a:extLst>
          </p:cNvPr>
          <p:cNvSpPr/>
          <p:nvPr/>
        </p:nvSpPr>
        <p:spPr>
          <a:xfrm>
            <a:off x="10560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48" name="Rectangle 947">
            <a:extLst>
              <a:ext uri="{FF2B5EF4-FFF2-40B4-BE49-F238E27FC236}">
                <a16:creationId xmlns:a16="http://schemas.microsoft.com/office/drawing/2014/main" id="{1312A1E8-CF7F-83AE-B7E4-228CB7DD7E26}"/>
              </a:ext>
            </a:extLst>
          </p:cNvPr>
          <p:cNvSpPr/>
          <p:nvPr/>
        </p:nvSpPr>
        <p:spPr>
          <a:xfrm>
            <a:off x="10632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49" name="Rectangle 948">
            <a:extLst>
              <a:ext uri="{FF2B5EF4-FFF2-40B4-BE49-F238E27FC236}">
                <a16:creationId xmlns:a16="http://schemas.microsoft.com/office/drawing/2014/main" id="{DFAFCCD1-03DE-9ED7-AF6D-FE9199D75AD6}"/>
              </a:ext>
            </a:extLst>
          </p:cNvPr>
          <p:cNvSpPr/>
          <p:nvPr/>
        </p:nvSpPr>
        <p:spPr>
          <a:xfrm>
            <a:off x="10704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50" name="Rectangle 949">
            <a:extLst>
              <a:ext uri="{FF2B5EF4-FFF2-40B4-BE49-F238E27FC236}">
                <a16:creationId xmlns:a16="http://schemas.microsoft.com/office/drawing/2014/main" id="{9018CE6E-A3C4-BA32-EDAA-9F578876A487}"/>
              </a:ext>
            </a:extLst>
          </p:cNvPr>
          <p:cNvSpPr/>
          <p:nvPr/>
        </p:nvSpPr>
        <p:spPr>
          <a:xfrm>
            <a:off x="10776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51" name="Rectangle 950">
            <a:extLst>
              <a:ext uri="{FF2B5EF4-FFF2-40B4-BE49-F238E27FC236}">
                <a16:creationId xmlns:a16="http://schemas.microsoft.com/office/drawing/2014/main" id="{BE5CA321-4809-760C-226A-B72FF7F93978}"/>
              </a:ext>
            </a:extLst>
          </p:cNvPr>
          <p:cNvSpPr/>
          <p:nvPr/>
        </p:nvSpPr>
        <p:spPr>
          <a:xfrm>
            <a:off x="10848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52" name="Rectangle 951">
            <a:extLst>
              <a:ext uri="{FF2B5EF4-FFF2-40B4-BE49-F238E27FC236}">
                <a16:creationId xmlns:a16="http://schemas.microsoft.com/office/drawing/2014/main" id="{63180926-867B-A322-8094-BFA8AE27393B}"/>
              </a:ext>
            </a:extLst>
          </p:cNvPr>
          <p:cNvSpPr/>
          <p:nvPr/>
        </p:nvSpPr>
        <p:spPr>
          <a:xfrm>
            <a:off x="10920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53" name="Rectangle 952">
            <a:extLst>
              <a:ext uri="{FF2B5EF4-FFF2-40B4-BE49-F238E27FC236}">
                <a16:creationId xmlns:a16="http://schemas.microsoft.com/office/drawing/2014/main" id="{3544B6B6-0DFA-BF8E-2BF7-C792317BF76A}"/>
              </a:ext>
            </a:extLst>
          </p:cNvPr>
          <p:cNvSpPr/>
          <p:nvPr/>
        </p:nvSpPr>
        <p:spPr>
          <a:xfrm>
            <a:off x="10992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54" name="Rectangle 953">
            <a:extLst>
              <a:ext uri="{FF2B5EF4-FFF2-40B4-BE49-F238E27FC236}">
                <a16:creationId xmlns:a16="http://schemas.microsoft.com/office/drawing/2014/main" id="{A959FD99-66AD-CF77-5B9F-277C1D5ABE12}"/>
              </a:ext>
            </a:extLst>
          </p:cNvPr>
          <p:cNvSpPr/>
          <p:nvPr/>
        </p:nvSpPr>
        <p:spPr>
          <a:xfrm>
            <a:off x="11064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55" name="Rectangle 954">
            <a:extLst>
              <a:ext uri="{FF2B5EF4-FFF2-40B4-BE49-F238E27FC236}">
                <a16:creationId xmlns:a16="http://schemas.microsoft.com/office/drawing/2014/main" id="{16D487FF-0143-1512-1263-30798431D043}"/>
              </a:ext>
            </a:extLst>
          </p:cNvPr>
          <p:cNvSpPr/>
          <p:nvPr/>
        </p:nvSpPr>
        <p:spPr>
          <a:xfrm>
            <a:off x="10416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56" name="Rectangle 955">
            <a:extLst>
              <a:ext uri="{FF2B5EF4-FFF2-40B4-BE49-F238E27FC236}">
                <a16:creationId xmlns:a16="http://schemas.microsoft.com/office/drawing/2014/main" id="{BB77C1E4-D891-86C0-12B6-FCA16B47D61C}"/>
              </a:ext>
            </a:extLst>
          </p:cNvPr>
          <p:cNvSpPr/>
          <p:nvPr/>
        </p:nvSpPr>
        <p:spPr>
          <a:xfrm>
            <a:off x="10488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57" name="Rectangle 956">
            <a:extLst>
              <a:ext uri="{FF2B5EF4-FFF2-40B4-BE49-F238E27FC236}">
                <a16:creationId xmlns:a16="http://schemas.microsoft.com/office/drawing/2014/main" id="{0ECAF1CA-3A46-2276-9205-838FAEFEE132}"/>
              </a:ext>
            </a:extLst>
          </p:cNvPr>
          <p:cNvSpPr/>
          <p:nvPr/>
        </p:nvSpPr>
        <p:spPr>
          <a:xfrm>
            <a:off x="10560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58" name="Rectangle 957">
            <a:extLst>
              <a:ext uri="{FF2B5EF4-FFF2-40B4-BE49-F238E27FC236}">
                <a16:creationId xmlns:a16="http://schemas.microsoft.com/office/drawing/2014/main" id="{2C9C0278-8B9C-C903-17CD-FCFFD0352884}"/>
              </a:ext>
            </a:extLst>
          </p:cNvPr>
          <p:cNvSpPr/>
          <p:nvPr/>
        </p:nvSpPr>
        <p:spPr>
          <a:xfrm>
            <a:off x="10632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59" name="Rectangle 958">
            <a:extLst>
              <a:ext uri="{FF2B5EF4-FFF2-40B4-BE49-F238E27FC236}">
                <a16:creationId xmlns:a16="http://schemas.microsoft.com/office/drawing/2014/main" id="{A733A537-95D8-CD36-9AB5-CDEEFAF99505}"/>
              </a:ext>
            </a:extLst>
          </p:cNvPr>
          <p:cNvSpPr/>
          <p:nvPr/>
        </p:nvSpPr>
        <p:spPr>
          <a:xfrm>
            <a:off x="10704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60" name="Rectangle 959">
            <a:extLst>
              <a:ext uri="{FF2B5EF4-FFF2-40B4-BE49-F238E27FC236}">
                <a16:creationId xmlns:a16="http://schemas.microsoft.com/office/drawing/2014/main" id="{E5026B91-7B29-5F8F-911F-41260EE96E26}"/>
              </a:ext>
            </a:extLst>
          </p:cNvPr>
          <p:cNvSpPr/>
          <p:nvPr/>
        </p:nvSpPr>
        <p:spPr>
          <a:xfrm>
            <a:off x="10776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61" name="Rectangle 960">
            <a:extLst>
              <a:ext uri="{FF2B5EF4-FFF2-40B4-BE49-F238E27FC236}">
                <a16:creationId xmlns:a16="http://schemas.microsoft.com/office/drawing/2014/main" id="{96CE3558-7C33-4168-EE1D-52FCEFA4BC1E}"/>
              </a:ext>
            </a:extLst>
          </p:cNvPr>
          <p:cNvSpPr/>
          <p:nvPr/>
        </p:nvSpPr>
        <p:spPr>
          <a:xfrm>
            <a:off x="10848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62" name="Rectangle 961">
            <a:extLst>
              <a:ext uri="{FF2B5EF4-FFF2-40B4-BE49-F238E27FC236}">
                <a16:creationId xmlns:a16="http://schemas.microsoft.com/office/drawing/2014/main" id="{2AF094D5-B108-4221-0D8D-66CC90A4456C}"/>
              </a:ext>
            </a:extLst>
          </p:cNvPr>
          <p:cNvSpPr/>
          <p:nvPr/>
        </p:nvSpPr>
        <p:spPr>
          <a:xfrm>
            <a:off x="10920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63" name="Rectangle 962">
            <a:extLst>
              <a:ext uri="{FF2B5EF4-FFF2-40B4-BE49-F238E27FC236}">
                <a16:creationId xmlns:a16="http://schemas.microsoft.com/office/drawing/2014/main" id="{30CE30E0-88FB-5F69-5CFA-805571B62964}"/>
              </a:ext>
            </a:extLst>
          </p:cNvPr>
          <p:cNvSpPr/>
          <p:nvPr/>
        </p:nvSpPr>
        <p:spPr>
          <a:xfrm>
            <a:off x="10992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64" name="Rectangle 963">
            <a:extLst>
              <a:ext uri="{FF2B5EF4-FFF2-40B4-BE49-F238E27FC236}">
                <a16:creationId xmlns:a16="http://schemas.microsoft.com/office/drawing/2014/main" id="{C2CEF03A-A91F-3387-3B48-0BAC9D4BFF7F}"/>
              </a:ext>
            </a:extLst>
          </p:cNvPr>
          <p:cNvSpPr/>
          <p:nvPr/>
        </p:nvSpPr>
        <p:spPr>
          <a:xfrm>
            <a:off x="11064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65" name="Rectangle 964">
            <a:extLst>
              <a:ext uri="{FF2B5EF4-FFF2-40B4-BE49-F238E27FC236}">
                <a16:creationId xmlns:a16="http://schemas.microsoft.com/office/drawing/2014/main" id="{980A4A60-97CE-7C52-0A9D-BE214C458F55}"/>
              </a:ext>
            </a:extLst>
          </p:cNvPr>
          <p:cNvSpPr/>
          <p:nvPr/>
        </p:nvSpPr>
        <p:spPr>
          <a:xfrm>
            <a:off x="10416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66" name="Rectangle 965">
            <a:extLst>
              <a:ext uri="{FF2B5EF4-FFF2-40B4-BE49-F238E27FC236}">
                <a16:creationId xmlns:a16="http://schemas.microsoft.com/office/drawing/2014/main" id="{A18E502B-6842-9D92-B605-F68F659E38E4}"/>
              </a:ext>
            </a:extLst>
          </p:cNvPr>
          <p:cNvSpPr/>
          <p:nvPr/>
        </p:nvSpPr>
        <p:spPr>
          <a:xfrm>
            <a:off x="10488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67" name="Rectangle 966">
            <a:extLst>
              <a:ext uri="{FF2B5EF4-FFF2-40B4-BE49-F238E27FC236}">
                <a16:creationId xmlns:a16="http://schemas.microsoft.com/office/drawing/2014/main" id="{57589E60-CB8C-4B7D-94D5-036AF6B297E3}"/>
              </a:ext>
            </a:extLst>
          </p:cNvPr>
          <p:cNvSpPr/>
          <p:nvPr/>
        </p:nvSpPr>
        <p:spPr>
          <a:xfrm>
            <a:off x="10560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68" name="Rectangle 967">
            <a:extLst>
              <a:ext uri="{FF2B5EF4-FFF2-40B4-BE49-F238E27FC236}">
                <a16:creationId xmlns:a16="http://schemas.microsoft.com/office/drawing/2014/main" id="{C924AA26-46A4-AFBC-A766-319036EA3284}"/>
              </a:ext>
            </a:extLst>
          </p:cNvPr>
          <p:cNvSpPr/>
          <p:nvPr/>
        </p:nvSpPr>
        <p:spPr>
          <a:xfrm>
            <a:off x="10632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69" name="Rectangle 968">
            <a:extLst>
              <a:ext uri="{FF2B5EF4-FFF2-40B4-BE49-F238E27FC236}">
                <a16:creationId xmlns:a16="http://schemas.microsoft.com/office/drawing/2014/main" id="{02D00BB7-DA7D-ACE1-DC42-4039D0650523}"/>
              </a:ext>
            </a:extLst>
          </p:cNvPr>
          <p:cNvSpPr/>
          <p:nvPr/>
        </p:nvSpPr>
        <p:spPr>
          <a:xfrm>
            <a:off x="10704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70" name="Rectangle 969">
            <a:extLst>
              <a:ext uri="{FF2B5EF4-FFF2-40B4-BE49-F238E27FC236}">
                <a16:creationId xmlns:a16="http://schemas.microsoft.com/office/drawing/2014/main" id="{176A8906-3031-B32A-2D86-8010774E5201}"/>
              </a:ext>
            </a:extLst>
          </p:cNvPr>
          <p:cNvSpPr/>
          <p:nvPr/>
        </p:nvSpPr>
        <p:spPr>
          <a:xfrm>
            <a:off x="10776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71" name="Rectangle 970">
            <a:extLst>
              <a:ext uri="{FF2B5EF4-FFF2-40B4-BE49-F238E27FC236}">
                <a16:creationId xmlns:a16="http://schemas.microsoft.com/office/drawing/2014/main" id="{FD47E695-A286-4BEC-B18F-88B43D222754}"/>
              </a:ext>
            </a:extLst>
          </p:cNvPr>
          <p:cNvSpPr/>
          <p:nvPr/>
        </p:nvSpPr>
        <p:spPr>
          <a:xfrm>
            <a:off x="10848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72" name="Rectangle 971">
            <a:extLst>
              <a:ext uri="{FF2B5EF4-FFF2-40B4-BE49-F238E27FC236}">
                <a16:creationId xmlns:a16="http://schemas.microsoft.com/office/drawing/2014/main" id="{5F71D479-AAC6-1865-5407-F8FB6677290F}"/>
              </a:ext>
            </a:extLst>
          </p:cNvPr>
          <p:cNvSpPr/>
          <p:nvPr/>
        </p:nvSpPr>
        <p:spPr>
          <a:xfrm>
            <a:off x="10920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73" name="Rectangle 972">
            <a:extLst>
              <a:ext uri="{FF2B5EF4-FFF2-40B4-BE49-F238E27FC236}">
                <a16:creationId xmlns:a16="http://schemas.microsoft.com/office/drawing/2014/main" id="{78B3B870-C5C2-F123-232A-DF1A2CB0C043}"/>
              </a:ext>
            </a:extLst>
          </p:cNvPr>
          <p:cNvSpPr/>
          <p:nvPr/>
        </p:nvSpPr>
        <p:spPr>
          <a:xfrm>
            <a:off x="10992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74" name="Rectangle 973">
            <a:extLst>
              <a:ext uri="{FF2B5EF4-FFF2-40B4-BE49-F238E27FC236}">
                <a16:creationId xmlns:a16="http://schemas.microsoft.com/office/drawing/2014/main" id="{9FEC773B-358B-7011-8E55-D7B52C91D496}"/>
              </a:ext>
            </a:extLst>
          </p:cNvPr>
          <p:cNvSpPr/>
          <p:nvPr/>
        </p:nvSpPr>
        <p:spPr>
          <a:xfrm>
            <a:off x="11064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75" name="Rectangle 974">
            <a:extLst>
              <a:ext uri="{FF2B5EF4-FFF2-40B4-BE49-F238E27FC236}">
                <a16:creationId xmlns:a16="http://schemas.microsoft.com/office/drawing/2014/main" id="{6E47A4DC-5C45-5D5C-0240-DEC7C7038269}"/>
              </a:ext>
            </a:extLst>
          </p:cNvPr>
          <p:cNvSpPr/>
          <p:nvPr/>
        </p:nvSpPr>
        <p:spPr>
          <a:xfrm>
            <a:off x="10416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76" name="Rectangle 975">
            <a:extLst>
              <a:ext uri="{FF2B5EF4-FFF2-40B4-BE49-F238E27FC236}">
                <a16:creationId xmlns:a16="http://schemas.microsoft.com/office/drawing/2014/main" id="{4D2BB4EF-F497-0629-C277-BA2640A04056}"/>
              </a:ext>
            </a:extLst>
          </p:cNvPr>
          <p:cNvSpPr/>
          <p:nvPr/>
        </p:nvSpPr>
        <p:spPr>
          <a:xfrm>
            <a:off x="10488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77" name="Rectangle 976">
            <a:extLst>
              <a:ext uri="{FF2B5EF4-FFF2-40B4-BE49-F238E27FC236}">
                <a16:creationId xmlns:a16="http://schemas.microsoft.com/office/drawing/2014/main" id="{7C07F942-75EB-C998-1033-FE414EA940FC}"/>
              </a:ext>
            </a:extLst>
          </p:cNvPr>
          <p:cNvSpPr/>
          <p:nvPr/>
        </p:nvSpPr>
        <p:spPr>
          <a:xfrm>
            <a:off x="10560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78" name="Rectangle 977">
            <a:extLst>
              <a:ext uri="{FF2B5EF4-FFF2-40B4-BE49-F238E27FC236}">
                <a16:creationId xmlns:a16="http://schemas.microsoft.com/office/drawing/2014/main" id="{07414574-80D2-4FE6-92BC-0D8B73F33F35}"/>
              </a:ext>
            </a:extLst>
          </p:cNvPr>
          <p:cNvSpPr/>
          <p:nvPr/>
        </p:nvSpPr>
        <p:spPr>
          <a:xfrm>
            <a:off x="10632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79" name="Rectangle 978">
            <a:extLst>
              <a:ext uri="{FF2B5EF4-FFF2-40B4-BE49-F238E27FC236}">
                <a16:creationId xmlns:a16="http://schemas.microsoft.com/office/drawing/2014/main" id="{D798489C-B02A-07BA-A995-4C5BA32B6744}"/>
              </a:ext>
            </a:extLst>
          </p:cNvPr>
          <p:cNvSpPr/>
          <p:nvPr/>
        </p:nvSpPr>
        <p:spPr>
          <a:xfrm>
            <a:off x="10704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80" name="Rectangle 979">
            <a:extLst>
              <a:ext uri="{FF2B5EF4-FFF2-40B4-BE49-F238E27FC236}">
                <a16:creationId xmlns:a16="http://schemas.microsoft.com/office/drawing/2014/main" id="{E84722B7-9A76-FBEA-377F-F297F853C573}"/>
              </a:ext>
            </a:extLst>
          </p:cNvPr>
          <p:cNvSpPr/>
          <p:nvPr/>
        </p:nvSpPr>
        <p:spPr>
          <a:xfrm>
            <a:off x="10776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81" name="Rectangle 980">
            <a:extLst>
              <a:ext uri="{FF2B5EF4-FFF2-40B4-BE49-F238E27FC236}">
                <a16:creationId xmlns:a16="http://schemas.microsoft.com/office/drawing/2014/main" id="{B7EC0E60-D044-E340-EFA7-00157FD93240}"/>
              </a:ext>
            </a:extLst>
          </p:cNvPr>
          <p:cNvSpPr/>
          <p:nvPr/>
        </p:nvSpPr>
        <p:spPr>
          <a:xfrm>
            <a:off x="10848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82" name="Rectangle 981">
            <a:extLst>
              <a:ext uri="{FF2B5EF4-FFF2-40B4-BE49-F238E27FC236}">
                <a16:creationId xmlns:a16="http://schemas.microsoft.com/office/drawing/2014/main" id="{18C8AC40-FD86-5CC3-0291-37C1E8E31241}"/>
              </a:ext>
            </a:extLst>
          </p:cNvPr>
          <p:cNvSpPr/>
          <p:nvPr/>
        </p:nvSpPr>
        <p:spPr>
          <a:xfrm>
            <a:off x="10920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83" name="Rectangle 982">
            <a:extLst>
              <a:ext uri="{FF2B5EF4-FFF2-40B4-BE49-F238E27FC236}">
                <a16:creationId xmlns:a16="http://schemas.microsoft.com/office/drawing/2014/main" id="{A10C1F41-A596-E914-3038-90812F7FE66A}"/>
              </a:ext>
            </a:extLst>
          </p:cNvPr>
          <p:cNvSpPr/>
          <p:nvPr/>
        </p:nvSpPr>
        <p:spPr>
          <a:xfrm>
            <a:off x="10992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84" name="Rectangle 983">
            <a:extLst>
              <a:ext uri="{FF2B5EF4-FFF2-40B4-BE49-F238E27FC236}">
                <a16:creationId xmlns:a16="http://schemas.microsoft.com/office/drawing/2014/main" id="{3C43ED15-1D64-206C-9865-1B94CD14F400}"/>
              </a:ext>
            </a:extLst>
          </p:cNvPr>
          <p:cNvSpPr/>
          <p:nvPr/>
        </p:nvSpPr>
        <p:spPr>
          <a:xfrm>
            <a:off x="11064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85" name="Rectangle 984">
            <a:extLst>
              <a:ext uri="{FF2B5EF4-FFF2-40B4-BE49-F238E27FC236}">
                <a16:creationId xmlns:a16="http://schemas.microsoft.com/office/drawing/2014/main" id="{40D75109-1A74-F71C-78C4-492FE29D6A75}"/>
              </a:ext>
            </a:extLst>
          </p:cNvPr>
          <p:cNvSpPr/>
          <p:nvPr/>
        </p:nvSpPr>
        <p:spPr>
          <a:xfrm>
            <a:off x="10416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86" name="Rectangle 985">
            <a:extLst>
              <a:ext uri="{FF2B5EF4-FFF2-40B4-BE49-F238E27FC236}">
                <a16:creationId xmlns:a16="http://schemas.microsoft.com/office/drawing/2014/main" id="{EC8A895D-9A56-0D3E-8C2F-FE58FBF16E00}"/>
              </a:ext>
            </a:extLst>
          </p:cNvPr>
          <p:cNvSpPr/>
          <p:nvPr/>
        </p:nvSpPr>
        <p:spPr>
          <a:xfrm>
            <a:off x="10488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87" name="Rectangle 986">
            <a:extLst>
              <a:ext uri="{FF2B5EF4-FFF2-40B4-BE49-F238E27FC236}">
                <a16:creationId xmlns:a16="http://schemas.microsoft.com/office/drawing/2014/main" id="{E32CB306-6E46-74CD-CEF2-DB0959F0C1C7}"/>
              </a:ext>
            </a:extLst>
          </p:cNvPr>
          <p:cNvSpPr/>
          <p:nvPr/>
        </p:nvSpPr>
        <p:spPr>
          <a:xfrm>
            <a:off x="10560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88" name="Rectangle 987">
            <a:extLst>
              <a:ext uri="{FF2B5EF4-FFF2-40B4-BE49-F238E27FC236}">
                <a16:creationId xmlns:a16="http://schemas.microsoft.com/office/drawing/2014/main" id="{42010BB0-8F79-8093-041E-A7E78027DB06}"/>
              </a:ext>
            </a:extLst>
          </p:cNvPr>
          <p:cNvSpPr/>
          <p:nvPr/>
        </p:nvSpPr>
        <p:spPr>
          <a:xfrm>
            <a:off x="10632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89" name="Rectangle 988">
            <a:extLst>
              <a:ext uri="{FF2B5EF4-FFF2-40B4-BE49-F238E27FC236}">
                <a16:creationId xmlns:a16="http://schemas.microsoft.com/office/drawing/2014/main" id="{6A887CE2-89E3-BCCF-96CC-4007F332B9CB}"/>
              </a:ext>
            </a:extLst>
          </p:cNvPr>
          <p:cNvSpPr/>
          <p:nvPr/>
        </p:nvSpPr>
        <p:spPr>
          <a:xfrm>
            <a:off x="10704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90" name="Rectangle 989">
            <a:extLst>
              <a:ext uri="{FF2B5EF4-FFF2-40B4-BE49-F238E27FC236}">
                <a16:creationId xmlns:a16="http://schemas.microsoft.com/office/drawing/2014/main" id="{71ADA584-39F4-8AAB-6DD7-0BF6A14BAE24}"/>
              </a:ext>
            </a:extLst>
          </p:cNvPr>
          <p:cNvSpPr/>
          <p:nvPr/>
        </p:nvSpPr>
        <p:spPr>
          <a:xfrm>
            <a:off x="10776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91" name="Rectangle 990">
            <a:extLst>
              <a:ext uri="{FF2B5EF4-FFF2-40B4-BE49-F238E27FC236}">
                <a16:creationId xmlns:a16="http://schemas.microsoft.com/office/drawing/2014/main" id="{F73F0DE2-C8E3-0CAE-8FD1-36548F9C1ACB}"/>
              </a:ext>
            </a:extLst>
          </p:cNvPr>
          <p:cNvSpPr/>
          <p:nvPr/>
        </p:nvSpPr>
        <p:spPr>
          <a:xfrm>
            <a:off x="10848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92" name="Rectangle 991">
            <a:extLst>
              <a:ext uri="{FF2B5EF4-FFF2-40B4-BE49-F238E27FC236}">
                <a16:creationId xmlns:a16="http://schemas.microsoft.com/office/drawing/2014/main" id="{1DB641FB-BDC2-56E1-BE94-AA0BF4EC4F47}"/>
              </a:ext>
            </a:extLst>
          </p:cNvPr>
          <p:cNvSpPr/>
          <p:nvPr/>
        </p:nvSpPr>
        <p:spPr>
          <a:xfrm>
            <a:off x="10920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93" name="Rectangle 992">
            <a:extLst>
              <a:ext uri="{FF2B5EF4-FFF2-40B4-BE49-F238E27FC236}">
                <a16:creationId xmlns:a16="http://schemas.microsoft.com/office/drawing/2014/main" id="{3DBDA5C4-B924-45CE-7820-E3FD6078F7C2}"/>
              </a:ext>
            </a:extLst>
          </p:cNvPr>
          <p:cNvSpPr/>
          <p:nvPr/>
        </p:nvSpPr>
        <p:spPr>
          <a:xfrm>
            <a:off x="10992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94" name="Rectangle 993">
            <a:extLst>
              <a:ext uri="{FF2B5EF4-FFF2-40B4-BE49-F238E27FC236}">
                <a16:creationId xmlns:a16="http://schemas.microsoft.com/office/drawing/2014/main" id="{D1C56683-6193-9764-BA2A-CCB0B48937F8}"/>
              </a:ext>
            </a:extLst>
          </p:cNvPr>
          <p:cNvSpPr/>
          <p:nvPr/>
        </p:nvSpPr>
        <p:spPr>
          <a:xfrm>
            <a:off x="11064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95" name="Rectangle 994">
            <a:extLst>
              <a:ext uri="{FF2B5EF4-FFF2-40B4-BE49-F238E27FC236}">
                <a16:creationId xmlns:a16="http://schemas.microsoft.com/office/drawing/2014/main" id="{9BF2C57A-0132-2E9A-813C-88A9FC747D3E}"/>
              </a:ext>
            </a:extLst>
          </p:cNvPr>
          <p:cNvSpPr/>
          <p:nvPr/>
        </p:nvSpPr>
        <p:spPr>
          <a:xfrm>
            <a:off x="10416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96" name="Rectangle 995">
            <a:extLst>
              <a:ext uri="{FF2B5EF4-FFF2-40B4-BE49-F238E27FC236}">
                <a16:creationId xmlns:a16="http://schemas.microsoft.com/office/drawing/2014/main" id="{615F5224-6EDD-59AC-F72B-9B671B55EBDB}"/>
              </a:ext>
            </a:extLst>
          </p:cNvPr>
          <p:cNvSpPr/>
          <p:nvPr/>
        </p:nvSpPr>
        <p:spPr>
          <a:xfrm>
            <a:off x="10488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97" name="Rectangle 996">
            <a:extLst>
              <a:ext uri="{FF2B5EF4-FFF2-40B4-BE49-F238E27FC236}">
                <a16:creationId xmlns:a16="http://schemas.microsoft.com/office/drawing/2014/main" id="{57528FFC-8653-7D5E-B129-3CD3A61305B7}"/>
              </a:ext>
            </a:extLst>
          </p:cNvPr>
          <p:cNvSpPr/>
          <p:nvPr/>
        </p:nvSpPr>
        <p:spPr>
          <a:xfrm>
            <a:off x="10560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98" name="Rectangle 997">
            <a:extLst>
              <a:ext uri="{FF2B5EF4-FFF2-40B4-BE49-F238E27FC236}">
                <a16:creationId xmlns:a16="http://schemas.microsoft.com/office/drawing/2014/main" id="{CE71EDC9-6789-A378-E5D2-8B6FAD86C209}"/>
              </a:ext>
            </a:extLst>
          </p:cNvPr>
          <p:cNvSpPr/>
          <p:nvPr/>
        </p:nvSpPr>
        <p:spPr>
          <a:xfrm>
            <a:off x="10632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99" name="Rectangle 998">
            <a:extLst>
              <a:ext uri="{FF2B5EF4-FFF2-40B4-BE49-F238E27FC236}">
                <a16:creationId xmlns:a16="http://schemas.microsoft.com/office/drawing/2014/main" id="{1852D7A0-B966-87DC-91C9-572302361B53}"/>
              </a:ext>
            </a:extLst>
          </p:cNvPr>
          <p:cNvSpPr/>
          <p:nvPr/>
        </p:nvSpPr>
        <p:spPr>
          <a:xfrm>
            <a:off x="10704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00" name="Rectangle 999">
            <a:extLst>
              <a:ext uri="{FF2B5EF4-FFF2-40B4-BE49-F238E27FC236}">
                <a16:creationId xmlns:a16="http://schemas.microsoft.com/office/drawing/2014/main" id="{8064B370-0B5C-7DC6-3306-E0325C6F9CBC}"/>
              </a:ext>
            </a:extLst>
          </p:cNvPr>
          <p:cNvSpPr/>
          <p:nvPr/>
        </p:nvSpPr>
        <p:spPr>
          <a:xfrm>
            <a:off x="10776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01" name="Rectangle 1000">
            <a:extLst>
              <a:ext uri="{FF2B5EF4-FFF2-40B4-BE49-F238E27FC236}">
                <a16:creationId xmlns:a16="http://schemas.microsoft.com/office/drawing/2014/main" id="{3D18F084-0DC4-1EB4-80CF-7BCE2C84187D}"/>
              </a:ext>
            </a:extLst>
          </p:cNvPr>
          <p:cNvSpPr/>
          <p:nvPr/>
        </p:nvSpPr>
        <p:spPr>
          <a:xfrm>
            <a:off x="10848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02" name="Rectangle 1001">
            <a:extLst>
              <a:ext uri="{FF2B5EF4-FFF2-40B4-BE49-F238E27FC236}">
                <a16:creationId xmlns:a16="http://schemas.microsoft.com/office/drawing/2014/main" id="{D55DB801-D2B5-04EB-70F4-AD4C8AACC760}"/>
              </a:ext>
            </a:extLst>
          </p:cNvPr>
          <p:cNvSpPr/>
          <p:nvPr/>
        </p:nvSpPr>
        <p:spPr>
          <a:xfrm>
            <a:off x="10920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03" name="Rectangle 1002">
            <a:extLst>
              <a:ext uri="{FF2B5EF4-FFF2-40B4-BE49-F238E27FC236}">
                <a16:creationId xmlns:a16="http://schemas.microsoft.com/office/drawing/2014/main" id="{0E853661-CA65-0CE1-AD02-5AC913F995A3}"/>
              </a:ext>
            </a:extLst>
          </p:cNvPr>
          <p:cNvSpPr/>
          <p:nvPr/>
        </p:nvSpPr>
        <p:spPr>
          <a:xfrm>
            <a:off x="10992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04" name="Rectangle 1003">
            <a:extLst>
              <a:ext uri="{FF2B5EF4-FFF2-40B4-BE49-F238E27FC236}">
                <a16:creationId xmlns:a16="http://schemas.microsoft.com/office/drawing/2014/main" id="{93193F8B-C0A4-30B4-EE3D-DCEBC3208EA8}"/>
              </a:ext>
            </a:extLst>
          </p:cNvPr>
          <p:cNvSpPr/>
          <p:nvPr/>
        </p:nvSpPr>
        <p:spPr>
          <a:xfrm>
            <a:off x="11064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05" name="Rectangle 1104">
            <a:extLst>
              <a:ext uri="{FF2B5EF4-FFF2-40B4-BE49-F238E27FC236}">
                <a16:creationId xmlns:a16="http://schemas.microsoft.com/office/drawing/2014/main" id="{252A0866-4C78-9B1D-02A2-1216D58546AC}"/>
              </a:ext>
            </a:extLst>
          </p:cNvPr>
          <p:cNvSpPr/>
          <p:nvPr/>
        </p:nvSpPr>
        <p:spPr>
          <a:xfrm>
            <a:off x="11136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06" name="Rectangle 1105">
            <a:extLst>
              <a:ext uri="{FF2B5EF4-FFF2-40B4-BE49-F238E27FC236}">
                <a16:creationId xmlns:a16="http://schemas.microsoft.com/office/drawing/2014/main" id="{D162F71D-4F48-691F-2EE6-07E929A03EC1}"/>
              </a:ext>
            </a:extLst>
          </p:cNvPr>
          <p:cNvSpPr/>
          <p:nvPr/>
        </p:nvSpPr>
        <p:spPr>
          <a:xfrm>
            <a:off x="11208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07" name="Rectangle 1106">
            <a:extLst>
              <a:ext uri="{FF2B5EF4-FFF2-40B4-BE49-F238E27FC236}">
                <a16:creationId xmlns:a16="http://schemas.microsoft.com/office/drawing/2014/main" id="{BF0F30BD-BF3A-9235-54AD-7CFB2D11218D}"/>
              </a:ext>
            </a:extLst>
          </p:cNvPr>
          <p:cNvSpPr/>
          <p:nvPr/>
        </p:nvSpPr>
        <p:spPr>
          <a:xfrm>
            <a:off x="11280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08" name="Rectangle 1107">
            <a:extLst>
              <a:ext uri="{FF2B5EF4-FFF2-40B4-BE49-F238E27FC236}">
                <a16:creationId xmlns:a16="http://schemas.microsoft.com/office/drawing/2014/main" id="{5E060FBC-4422-DF24-9364-B8F6FDC099CD}"/>
              </a:ext>
            </a:extLst>
          </p:cNvPr>
          <p:cNvSpPr/>
          <p:nvPr/>
        </p:nvSpPr>
        <p:spPr>
          <a:xfrm>
            <a:off x="11352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09" name="Rectangle 1108">
            <a:extLst>
              <a:ext uri="{FF2B5EF4-FFF2-40B4-BE49-F238E27FC236}">
                <a16:creationId xmlns:a16="http://schemas.microsoft.com/office/drawing/2014/main" id="{AF44A01F-387A-0C6B-78C8-4120AD38B161}"/>
              </a:ext>
            </a:extLst>
          </p:cNvPr>
          <p:cNvSpPr/>
          <p:nvPr/>
        </p:nvSpPr>
        <p:spPr>
          <a:xfrm>
            <a:off x="11424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10" name="Rectangle 1109">
            <a:extLst>
              <a:ext uri="{FF2B5EF4-FFF2-40B4-BE49-F238E27FC236}">
                <a16:creationId xmlns:a16="http://schemas.microsoft.com/office/drawing/2014/main" id="{26B4462A-F398-A5BA-4F86-E6FA34D39B81}"/>
              </a:ext>
            </a:extLst>
          </p:cNvPr>
          <p:cNvSpPr/>
          <p:nvPr/>
        </p:nvSpPr>
        <p:spPr>
          <a:xfrm>
            <a:off x="11496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11" name="Rectangle 1110">
            <a:extLst>
              <a:ext uri="{FF2B5EF4-FFF2-40B4-BE49-F238E27FC236}">
                <a16:creationId xmlns:a16="http://schemas.microsoft.com/office/drawing/2014/main" id="{2566C311-0439-BD40-4694-D79E530AFCB5}"/>
              </a:ext>
            </a:extLst>
          </p:cNvPr>
          <p:cNvSpPr/>
          <p:nvPr/>
        </p:nvSpPr>
        <p:spPr>
          <a:xfrm>
            <a:off x="11568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12" name="Rectangle 1111">
            <a:extLst>
              <a:ext uri="{FF2B5EF4-FFF2-40B4-BE49-F238E27FC236}">
                <a16:creationId xmlns:a16="http://schemas.microsoft.com/office/drawing/2014/main" id="{4DC4ABB2-623D-DD46-22BC-0D0936168D93}"/>
              </a:ext>
            </a:extLst>
          </p:cNvPr>
          <p:cNvSpPr/>
          <p:nvPr/>
        </p:nvSpPr>
        <p:spPr>
          <a:xfrm>
            <a:off x="11640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13" name="Rectangle 1112">
            <a:extLst>
              <a:ext uri="{FF2B5EF4-FFF2-40B4-BE49-F238E27FC236}">
                <a16:creationId xmlns:a16="http://schemas.microsoft.com/office/drawing/2014/main" id="{4C27925F-D656-C76F-DCA5-B948BB9097B6}"/>
              </a:ext>
            </a:extLst>
          </p:cNvPr>
          <p:cNvSpPr/>
          <p:nvPr/>
        </p:nvSpPr>
        <p:spPr>
          <a:xfrm>
            <a:off x="11712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14" name="Rectangle 1113">
            <a:extLst>
              <a:ext uri="{FF2B5EF4-FFF2-40B4-BE49-F238E27FC236}">
                <a16:creationId xmlns:a16="http://schemas.microsoft.com/office/drawing/2014/main" id="{7647D8ED-2752-FA7C-8DC4-ADB5F6743BA9}"/>
              </a:ext>
            </a:extLst>
          </p:cNvPr>
          <p:cNvSpPr/>
          <p:nvPr/>
        </p:nvSpPr>
        <p:spPr>
          <a:xfrm>
            <a:off x="11784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15" name="Rectangle 1114">
            <a:extLst>
              <a:ext uri="{FF2B5EF4-FFF2-40B4-BE49-F238E27FC236}">
                <a16:creationId xmlns:a16="http://schemas.microsoft.com/office/drawing/2014/main" id="{018F4F7F-25BF-26CA-7EE1-F90229F781FF}"/>
              </a:ext>
            </a:extLst>
          </p:cNvPr>
          <p:cNvSpPr/>
          <p:nvPr/>
        </p:nvSpPr>
        <p:spPr>
          <a:xfrm>
            <a:off x="11136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16" name="Rectangle 1115">
            <a:extLst>
              <a:ext uri="{FF2B5EF4-FFF2-40B4-BE49-F238E27FC236}">
                <a16:creationId xmlns:a16="http://schemas.microsoft.com/office/drawing/2014/main" id="{8CF00A96-C050-1F2F-2560-68B6E610B9AB}"/>
              </a:ext>
            </a:extLst>
          </p:cNvPr>
          <p:cNvSpPr/>
          <p:nvPr/>
        </p:nvSpPr>
        <p:spPr>
          <a:xfrm>
            <a:off x="11208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17" name="Rectangle 1116">
            <a:extLst>
              <a:ext uri="{FF2B5EF4-FFF2-40B4-BE49-F238E27FC236}">
                <a16:creationId xmlns:a16="http://schemas.microsoft.com/office/drawing/2014/main" id="{21526DF5-E1F9-7306-1D5E-B61F06D7B666}"/>
              </a:ext>
            </a:extLst>
          </p:cNvPr>
          <p:cNvSpPr/>
          <p:nvPr/>
        </p:nvSpPr>
        <p:spPr>
          <a:xfrm>
            <a:off x="11280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18" name="Rectangle 1117">
            <a:extLst>
              <a:ext uri="{FF2B5EF4-FFF2-40B4-BE49-F238E27FC236}">
                <a16:creationId xmlns:a16="http://schemas.microsoft.com/office/drawing/2014/main" id="{48042C9D-78BD-0F7F-616A-5F48F39CC0B7}"/>
              </a:ext>
            </a:extLst>
          </p:cNvPr>
          <p:cNvSpPr/>
          <p:nvPr/>
        </p:nvSpPr>
        <p:spPr>
          <a:xfrm>
            <a:off x="11352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19" name="Rectangle 1118">
            <a:extLst>
              <a:ext uri="{FF2B5EF4-FFF2-40B4-BE49-F238E27FC236}">
                <a16:creationId xmlns:a16="http://schemas.microsoft.com/office/drawing/2014/main" id="{86802180-8AB5-B3DF-BA9E-BE0E3D7E0073}"/>
              </a:ext>
            </a:extLst>
          </p:cNvPr>
          <p:cNvSpPr/>
          <p:nvPr/>
        </p:nvSpPr>
        <p:spPr>
          <a:xfrm>
            <a:off x="11424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20" name="Rectangle 1119">
            <a:extLst>
              <a:ext uri="{FF2B5EF4-FFF2-40B4-BE49-F238E27FC236}">
                <a16:creationId xmlns:a16="http://schemas.microsoft.com/office/drawing/2014/main" id="{C2514CDD-48AA-A67A-6D84-3E3C8EE519F1}"/>
              </a:ext>
            </a:extLst>
          </p:cNvPr>
          <p:cNvSpPr/>
          <p:nvPr/>
        </p:nvSpPr>
        <p:spPr>
          <a:xfrm>
            <a:off x="11496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21" name="Rectangle 1120">
            <a:extLst>
              <a:ext uri="{FF2B5EF4-FFF2-40B4-BE49-F238E27FC236}">
                <a16:creationId xmlns:a16="http://schemas.microsoft.com/office/drawing/2014/main" id="{86C80AE4-4493-B1CC-8E0A-DF33D256B57A}"/>
              </a:ext>
            </a:extLst>
          </p:cNvPr>
          <p:cNvSpPr/>
          <p:nvPr/>
        </p:nvSpPr>
        <p:spPr>
          <a:xfrm>
            <a:off x="11568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22" name="Rectangle 1121">
            <a:extLst>
              <a:ext uri="{FF2B5EF4-FFF2-40B4-BE49-F238E27FC236}">
                <a16:creationId xmlns:a16="http://schemas.microsoft.com/office/drawing/2014/main" id="{7D170375-1739-E50E-9DED-5FBC5742B4CD}"/>
              </a:ext>
            </a:extLst>
          </p:cNvPr>
          <p:cNvSpPr/>
          <p:nvPr/>
        </p:nvSpPr>
        <p:spPr>
          <a:xfrm>
            <a:off x="11640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23" name="Rectangle 1122">
            <a:extLst>
              <a:ext uri="{FF2B5EF4-FFF2-40B4-BE49-F238E27FC236}">
                <a16:creationId xmlns:a16="http://schemas.microsoft.com/office/drawing/2014/main" id="{C0C46329-F0C7-9070-9A85-5DB0F1BD0FA7}"/>
              </a:ext>
            </a:extLst>
          </p:cNvPr>
          <p:cNvSpPr/>
          <p:nvPr/>
        </p:nvSpPr>
        <p:spPr>
          <a:xfrm>
            <a:off x="11712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24" name="Rectangle 1123">
            <a:extLst>
              <a:ext uri="{FF2B5EF4-FFF2-40B4-BE49-F238E27FC236}">
                <a16:creationId xmlns:a16="http://schemas.microsoft.com/office/drawing/2014/main" id="{37D17990-4EDD-A2EC-FC86-5489A814FF5D}"/>
              </a:ext>
            </a:extLst>
          </p:cNvPr>
          <p:cNvSpPr/>
          <p:nvPr/>
        </p:nvSpPr>
        <p:spPr>
          <a:xfrm>
            <a:off x="11784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25" name="Rectangle 1124">
            <a:extLst>
              <a:ext uri="{FF2B5EF4-FFF2-40B4-BE49-F238E27FC236}">
                <a16:creationId xmlns:a16="http://schemas.microsoft.com/office/drawing/2014/main" id="{BD0A695C-FC66-3A4B-0D67-3A13F1925BA4}"/>
              </a:ext>
            </a:extLst>
          </p:cNvPr>
          <p:cNvSpPr/>
          <p:nvPr/>
        </p:nvSpPr>
        <p:spPr>
          <a:xfrm>
            <a:off x="11136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26" name="Rectangle 1125">
            <a:extLst>
              <a:ext uri="{FF2B5EF4-FFF2-40B4-BE49-F238E27FC236}">
                <a16:creationId xmlns:a16="http://schemas.microsoft.com/office/drawing/2014/main" id="{EC274BDD-0AD7-EC33-CB81-396919E334B9}"/>
              </a:ext>
            </a:extLst>
          </p:cNvPr>
          <p:cNvSpPr/>
          <p:nvPr/>
        </p:nvSpPr>
        <p:spPr>
          <a:xfrm>
            <a:off x="11208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27" name="Rectangle 1126">
            <a:extLst>
              <a:ext uri="{FF2B5EF4-FFF2-40B4-BE49-F238E27FC236}">
                <a16:creationId xmlns:a16="http://schemas.microsoft.com/office/drawing/2014/main" id="{1057D378-78F8-BE23-F99D-E306BA738D72}"/>
              </a:ext>
            </a:extLst>
          </p:cNvPr>
          <p:cNvSpPr/>
          <p:nvPr/>
        </p:nvSpPr>
        <p:spPr>
          <a:xfrm>
            <a:off x="11280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28" name="Rectangle 1127">
            <a:extLst>
              <a:ext uri="{FF2B5EF4-FFF2-40B4-BE49-F238E27FC236}">
                <a16:creationId xmlns:a16="http://schemas.microsoft.com/office/drawing/2014/main" id="{B832C218-E4D5-2717-9B2F-EE6C3B1FD47F}"/>
              </a:ext>
            </a:extLst>
          </p:cNvPr>
          <p:cNvSpPr/>
          <p:nvPr/>
        </p:nvSpPr>
        <p:spPr>
          <a:xfrm>
            <a:off x="11352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29" name="Rectangle 1128">
            <a:extLst>
              <a:ext uri="{FF2B5EF4-FFF2-40B4-BE49-F238E27FC236}">
                <a16:creationId xmlns:a16="http://schemas.microsoft.com/office/drawing/2014/main" id="{D742BFCA-963D-FB1A-7487-52CC6AF79904}"/>
              </a:ext>
            </a:extLst>
          </p:cNvPr>
          <p:cNvSpPr/>
          <p:nvPr/>
        </p:nvSpPr>
        <p:spPr>
          <a:xfrm>
            <a:off x="11424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30" name="Rectangle 1129">
            <a:extLst>
              <a:ext uri="{FF2B5EF4-FFF2-40B4-BE49-F238E27FC236}">
                <a16:creationId xmlns:a16="http://schemas.microsoft.com/office/drawing/2014/main" id="{68EC023B-738A-365E-D437-6BFD0C7A6B0C}"/>
              </a:ext>
            </a:extLst>
          </p:cNvPr>
          <p:cNvSpPr/>
          <p:nvPr/>
        </p:nvSpPr>
        <p:spPr>
          <a:xfrm>
            <a:off x="11496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31" name="Rectangle 1130">
            <a:extLst>
              <a:ext uri="{FF2B5EF4-FFF2-40B4-BE49-F238E27FC236}">
                <a16:creationId xmlns:a16="http://schemas.microsoft.com/office/drawing/2014/main" id="{6177E08F-B3A5-D478-FD88-20D9318E259E}"/>
              </a:ext>
            </a:extLst>
          </p:cNvPr>
          <p:cNvSpPr/>
          <p:nvPr/>
        </p:nvSpPr>
        <p:spPr>
          <a:xfrm>
            <a:off x="11568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32" name="Rectangle 1131">
            <a:extLst>
              <a:ext uri="{FF2B5EF4-FFF2-40B4-BE49-F238E27FC236}">
                <a16:creationId xmlns:a16="http://schemas.microsoft.com/office/drawing/2014/main" id="{02F6883B-6A7A-C2FF-6361-CA6A19448A9C}"/>
              </a:ext>
            </a:extLst>
          </p:cNvPr>
          <p:cNvSpPr/>
          <p:nvPr/>
        </p:nvSpPr>
        <p:spPr>
          <a:xfrm>
            <a:off x="11640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33" name="Rectangle 1132">
            <a:extLst>
              <a:ext uri="{FF2B5EF4-FFF2-40B4-BE49-F238E27FC236}">
                <a16:creationId xmlns:a16="http://schemas.microsoft.com/office/drawing/2014/main" id="{C9D9F68B-B993-5162-253E-3D5B99B1744E}"/>
              </a:ext>
            </a:extLst>
          </p:cNvPr>
          <p:cNvSpPr/>
          <p:nvPr/>
        </p:nvSpPr>
        <p:spPr>
          <a:xfrm>
            <a:off x="11712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34" name="Rectangle 1133">
            <a:extLst>
              <a:ext uri="{FF2B5EF4-FFF2-40B4-BE49-F238E27FC236}">
                <a16:creationId xmlns:a16="http://schemas.microsoft.com/office/drawing/2014/main" id="{4775CF11-1C30-8F29-A0CC-10643096876C}"/>
              </a:ext>
            </a:extLst>
          </p:cNvPr>
          <p:cNvSpPr/>
          <p:nvPr/>
        </p:nvSpPr>
        <p:spPr>
          <a:xfrm>
            <a:off x="11784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35" name="Rectangle 1134">
            <a:extLst>
              <a:ext uri="{FF2B5EF4-FFF2-40B4-BE49-F238E27FC236}">
                <a16:creationId xmlns:a16="http://schemas.microsoft.com/office/drawing/2014/main" id="{ECDFD167-9B64-17AF-A2E7-B14B90C94295}"/>
              </a:ext>
            </a:extLst>
          </p:cNvPr>
          <p:cNvSpPr/>
          <p:nvPr/>
        </p:nvSpPr>
        <p:spPr>
          <a:xfrm>
            <a:off x="11136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36" name="Rectangle 1135">
            <a:extLst>
              <a:ext uri="{FF2B5EF4-FFF2-40B4-BE49-F238E27FC236}">
                <a16:creationId xmlns:a16="http://schemas.microsoft.com/office/drawing/2014/main" id="{A9E14CD8-020E-FE9A-0627-8DCDC56A3E22}"/>
              </a:ext>
            </a:extLst>
          </p:cNvPr>
          <p:cNvSpPr/>
          <p:nvPr/>
        </p:nvSpPr>
        <p:spPr>
          <a:xfrm>
            <a:off x="11208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37" name="Rectangle 1136">
            <a:extLst>
              <a:ext uri="{FF2B5EF4-FFF2-40B4-BE49-F238E27FC236}">
                <a16:creationId xmlns:a16="http://schemas.microsoft.com/office/drawing/2014/main" id="{43DDACB3-7DC4-3447-3181-4690635B6F14}"/>
              </a:ext>
            </a:extLst>
          </p:cNvPr>
          <p:cNvSpPr/>
          <p:nvPr/>
        </p:nvSpPr>
        <p:spPr>
          <a:xfrm>
            <a:off x="11280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38" name="Rectangle 1137">
            <a:extLst>
              <a:ext uri="{FF2B5EF4-FFF2-40B4-BE49-F238E27FC236}">
                <a16:creationId xmlns:a16="http://schemas.microsoft.com/office/drawing/2014/main" id="{BD4612EE-DC9C-351B-160C-9B1B23A98F15}"/>
              </a:ext>
            </a:extLst>
          </p:cNvPr>
          <p:cNvSpPr/>
          <p:nvPr/>
        </p:nvSpPr>
        <p:spPr>
          <a:xfrm>
            <a:off x="11352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39" name="Rectangle 1138">
            <a:extLst>
              <a:ext uri="{FF2B5EF4-FFF2-40B4-BE49-F238E27FC236}">
                <a16:creationId xmlns:a16="http://schemas.microsoft.com/office/drawing/2014/main" id="{4BE705E9-821D-A77E-1A26-A285C08AD041}"/>
              </a:ext>
            </a:extLst>
          </p:cNvPr>
          <p:cNvSpPr/>
          <p:nvPr/>
        </p:nvSpPr>
        <p:spPr>
          <a:xfrm>
            <a:off x="11424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40" name="Rectangle 1139">
            <a:extLst>
              <a:ext uri="{FF2B5EF4-FFF2-40B4-BE49-F238E27FC236}">
                <a16:creationId xmlns:a16="http://schemas.microsoft.com/office/drawing/2014/main" id="{0682133F-2421-9BBD-0C82-48634FB866C9}"/>
              </a:ext>
            </a:extLst>
          </p:cNvPr>
          <p:cNvSpPr/>
          <p:nvPr/>
        </p:nvSpPr>
        <p:spPr>
          <a:xfrm>
            <a:off x="11496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41" name="Rectangle 1140">
            <a:extLst>
              <a:ext uri="{FF2B5EF4-FFF2-40B4-BE49-F238E27FC236}">
                <a16:creationId xmlns:a16="http://schemas.microsoft.com/office/drawing/2014/main" id="{93BCC52C-EBAA-05D8-3DF9-D0A55B8C326A}"/>
              </a:ext>
            </a:extLst>
          </p:cNvPr>
          <p:cNvSpPr/>
          <p:nvPr/>
        </p:nvSpPr>
        <p:spPr>
          <a:xfrm>
            <a:off x="11568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42" name="Rectangle 1141">
            <a:extLst>
              <a:ext uri="{FF2B5EF4-FFF2-40B4-BE49-F238E27FC236}">
                <a16:creationId xmlns:a16="http://schemas.microsoft.com/office/drawing/2014/main" id="{0F101CCE-6CC0-A1AC-B8B5-E9F80969AC92}"/>
              </a:ext>
            </a:extLst>
          </p:cNvPr>
          <p:cNvSpPr/>
          <p:nvPr/>
        </p:nvSpPr>
        <p:spPr>
          <a:xfrm>
            <a:off x="11640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43" name="Rectangle 1142">
            <a:extLst>
              <a:ext uri="{FF2B5EF4-FFF2-40B4-BE49-F238E27FC236}">
                <a16:creationId xmlns:a16="http://schemas.microsoft.com/office/drawing/2014/main" id="{CFC46D86-9525-3E92-473D-927BBD1BC493}"/>
              </a:ext>
            </a:extLst>
          </p:cNvPr>
          <p:cNvSpPr/>
          <p:nvPr/>
        </p:nvSpPr>
        <p:spPr>
          <a:xfrm>
            <a:off x="11712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44" name="Rectangle 1143">
            <a:extLst>
              <a:ext uri="{FF2B5EF4-FFF2-40B4-BE49-F238E27FC236}">
                <a16:creationId xmlns:a16="http://schemas.microsoft.com/office/drawing/2014/main" id="{A717D8EA-79AC-1409-931D-73F017022986}"/>
              </a:ext>
            </a:extLst>
          </p:cNvPr>
          <p:cNvSpPr/>
          <p:nvPr/>
        </p:nvSpPr>
        <p:spPr>
          <a:xfrm>
            <a:off x="11784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45" name="Rectangle 1144">
            <a:extLst>
              <a:ext uri="{FF2B5EF4-FFF2-40B4-BE49-F238E27FC236}">
                <a16:creationId xmlns:a16="http://schemas.microsoft.com/office/drawing/2014/main" id="{07FE75D0-2EF8-4149-7CE4-B38C46E3ED24}"/>
              </a:ext>
            </a:extLst>
          </p:cNvPr>
          <p:cNvSpPr/>
          <p:nvPr/>
        </p:nvSpPr>
        <p:spPr>
          <a:xfrm>
            <a:off x="11136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46" name="Rectangle 1145">
            <a:extLst>
              <a:ext uri="{FF2B5EF4-FFF2-40B4-BE49-F238E27FC236}">
                <a16:creationId xmlns:a16="http://schemas.microsoft.com/office/drawing/2014/main" id="{232550FF-FDC0-F213-1B10-1EEE7A6E69FA}"/>
              </a:ext>
            </a:extLst>
          </p:cNvPr>
          <p:cNvSpPr/>
          <p:nvPr/>
        </p:nvSpPr>
        <p:spPr>
          <a:xfrm>
            <a:off x="11208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47" name="Rectangle 1146">
            <a:extLst>
              <a:ext uri="{FF2B5EF4-FFF2-40B4-BE49-F238E27FC236}">
                <a16:creationId xmlns:a16="http://schemas.microsoft.com/office/drawing/2014/main" id="{BFFAB522-FE6A-B1D4-E35A-2E8835C4D356}"/>
              </a:ext>
            </a:extLst>
          </p:cNvPr>
          <p:cNvSpPr/>
          <p:nvPr/>
        </p:nvSpPr>
        <p:spPr>
          <a:xfrm>
            <a:off x="11280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48" name="Rectangle 1147">
            <a:extLst>
              <a:ext uri="{FF2B5EF4-FFF2-40B4-BE49-F238E27FC236}">
                <a16:creationId xmlns:a16="http://schemas.microsoft.com/office/drawing/2014/main" id="{5A5A7F1E-F814-A963-CC2E-7C28267D3B5D}"/>
              </a:ext>
            </a:extLst>
          </p:cNvPr>
          <p:cNvSpPr/>
          <p:nvPr/>
        </p:nvSpPr>
        <p:spPr>
          <a:xfrm>
            <a:off x="11352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49" name="Rectangle 1148">
            <a:extLst>
              <a:ext uri="{FF2B5EF4-FFF2-40B4-BE49-F238E27FC236}">
                <a16:creationId xmlns:a16="http://schemas.microsoft.com/office/drawing/2014/main" id="{DF882041-5C83-AC42-034C-694B7E6F9FC5}"/>
              </a:ext>
            </a:extLst>
          </p:cNvPr>
          <p:cNvSpPr/>
          <p:nvPr/>
        </p:nvSpPr>
        <p:spPr>
          <a:xfrm>
            <a:off x="11424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0" name="Rectangle 1149">
            <a:extLst>
              <a:ext uri="{FF2B5EF4-FFF2-40B4-BE49-F238E27FC236}">
                <a16:creationId xmlns:a16="http://schemas.microsoft.com/office/drawing/2014/main" id="{E38CF0D7-2D6A-A3E6-1F51-6877CE4F9205}"/>
              </a:ext>
            </a:extLst>
          </p:cNvPr>
          <p:cNvSpPr/>
          <p:nvPr/>
        </p:nvSpPr>
        <p:spPr>
          <a:xfrm>
            <a:off x="11496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1" name="Rectangle 1150">
            <a:extLst>
              <a:ext uri="{FF2B5EF4-FFF2-40B4-BE49-F238E27FC236}">
                <a16:creationId xmlns:a16="http://schemas.microsoft.com/office/drawing/2014/main" id="{23D16C87-433F-3F98-B2E2-9DDE5D6F99C4}"/>
              </a:ext>
            </a:extLst>
          </p:cNvPr>
          <p:cNvSpPr/>
          <p:nvPr/>
        </p:nvSpPr>
        <p:spPr>
          <a:xfrm>
            <a:off x="11568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2" name="Rectangle 1151">
            <a:extLst>
              <a:ext uri="{FF2B5EF4-FFF2-40B4-BE49-F238E27FC236}">
                <a16:creationId xmlns:a16="http://schemas.microsoft.com/office/drawing/2014/main" id="{C22815EF-26CD-30A7-64D3-A1B40012BCB5}"/>
              </a:ext>
            </a:extLst>
          </p:cNvPr>
          <p:cNvSpPr/>
          <p:nvPr/>
        </p:nvSpPr>
        <p:spPr>
          <a:xfrm>
            <a:off x="11640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3" name="Rectangle 1152">
            <a:extLst>
              <a:ext uri="{FF2B5EF4-FFF2-40B4-BE49-F238E27FC236}">
                <a16:creationId xmlns:a16="http://schemas.microsoft.com/office/drawing/2014/main" id="{1B66BB9C-F345-E420-9A51-42DC8F452DAA}"/>
              </a:ext>
            </a:extLst>
          </p:cNvPr>
          <p:cNvSpPr/>
          <p:nvPr/>
        </p:nvSpPr>
        <p:spPr>
          <a:xfrm>
            <a:off x="11712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4" name="Rectangle 1153">
            <a:extLst>
              <a:ext uri="{FF2B5EF4-FFF2-40B4-BE49-F238E27FC236}">
                <a16:creationId xmlns:a16="http://schemas.microsoft.com/office/drawing/2014/main" id="{193F2024-6FBD-9389-383A-A882DFCA9873}"/>
              </a:ext>
            </a:extLst>
          </p:cNvPr>
          <p:cNvSpPr/>
          <p:nvPr/>
        </p:nvSpPr>
        <p:spPr>
          <a:xfrm>
            <a:off x="11784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5" name="Rectangle 1154">
            <a:extLst>
              <a:ext uri="{FF2B5EF4-FFF2-40B4-BE49-F238E27FC236}">
                <a16:creationId xmlns:a16="http://schemas.microsoft.com/office/drawing/2014/main" id="{74CA3703-40EC-5C06-99F1-21FD2265298E}"/>
              </a:ext>
            </a:extLst>
          </p:cNvPr>
          <p:cNvSpPr/>
          <p:nvPr/>
        </p:nvSpPr>
        <p:spPr>
          <a:xfrm>
            <a:off x="11136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6" name="Rectangle 1155">
            <a:extLst>
              <a:ext uri="{FF2B5EF4-FFF2-40B4-BE49-F238E27FC236}">
                <a16:creationId xmlns:a16="http://schemas.microsoft.com/office/drawing/2014/main" id="{5966C6C6-86E2-CF1A-9AA4-646CD19FA012}"/>
              </a:ext>
            </a:extLst>
          </p:cNvPr>
          <p:cNvSpPr/>
          <p:nvPr/>
        </p:nvSpPr>
        <p:spPr>
          <a:xfrm>
            <a:off x="11208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7" name="Rectangle 1156">
            <a:extLst>
              <a:ext uri="{FF2B5EF4-FFF2-40B4-BE49-F238E27FC236}">
                <a16:creationId xmlns:a16="http://schemas.microsoft.com/office/drawing/2014/main" id="{BBC5DB5F-C504-0FA3-0DF4-57061AF325D5}"/>
              </a:ext>
            </a:extLst>
          </p:cNvPr>
          <p:cNvSpPr/>
          <p:nvPr/>
        </p:nvSpPr>
        <p:spPr>
          <a:xfrm>
            <a:off x="11280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8" name="Rectangle 1157">
            <a:extLst>
              <a:ext uri="{FF2B5EF4-FFF2-40B4-BE49-F238E27FC236}">
                <a16:creationId xmlns:a16="http://schemas.microsoft.com/office/drawing/2014/main" id="{E48A05CD-6578-F175-3B05-7983E0D112E1}"/>
              </a:ext>
            </a:extLst>
          </p:cNvPr>
          <p:cNvSpPr/>
          <p:nvPr/>
        </p:nvSpPr>
        <p:spPr>
          <a:xfrm>
            <a:off x="11352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9" name="Rectangle 1158">
            <a:extLst>
              <a:ext uri="{FF2B5EF4-FFF2-40B4-BE49-F238E27FC236}">
                <a16:creationId xmlns:a16="http://schemas.microsoft.com/office/drawing/2014/main" id="{46ABDDCE-2D9C-7E4A-56BF-FFF76DA5BEB1}"/>
              </a:ext>
            </a:extLst>
          </p:cNvPr>
          <p:cNvSpPr/>
          <p:nvPr/>
        </p:nvSpPr>
        <p:spPr>
          <a:xfrm>
            <a:off x="11424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60" name="Rectangle 1159">
            <a:extLst>
              <a:ext uri="{FF2B5EF4-FFF2-40B4-BE49-F238E27FC236}">
                <a16:creationId xmlns:a16="http://schemas.microsoft.com/office/drawing/2014/main" id="{4D2B1148-B742-55F2-E21E-5526DE78AAD6}"/>
              </a:ext>
            </a:extLst>
          </p:cNvPr>
          <p:cNvSpPr/>
          <p:nvPr/>
        </p:nvSpPr>
        <p:spPr>
          <a:xfrm>
            <a:off x="11496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61" name="Rectangle 1160">
            <a:extLst>
              <a:ext uri="{FF2B5EF4-FFF2-40B4-BE49-F238E27FC236}">
                <a16:creationId xmlns:a16="http://schemas.microsoft.com/office/drawing/2014/main" id="{0F0F1D92-F6E7-EB84-30EF-55B4322897E8}"/>
              </a:ext>
            </a:extLst>
          </p:cNvPr>
          <p:cNvSpPr/>
          <p:nvPr/>
        </p:nvSpPr>
        <p:spPr>
          <a:xfrm>
            <a:off x="11568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62" name="Rectangle 1161">
            <a:extLst>
              <a:ext uri="{FF2B5EF4-FFF2-40B4-BE49-F238E27FC236}">
                <a16:creationId xmlns:a16="http://schemas.microsoft.com/office/drawing/2014/main" id="{72751A45-4F46-91D6-CEFF-B6E972F8066B}"/>
              </a:ext>
            </a:extLst>
          </p:cNvPr>
          <p:cNvSpPr/>
          <p:nvPr/>
        </p:nvSpPr>
        <p:spPr>
          <a:xfrm>
            <a:off x="11640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63" name="Rectangle 1162">
            <a:extLst>
              <a:ext uri="{FF2B5EF4-FFF2-40B4-BE49-F238E27FC236}">
                <a16:creationId xmlns:a16="http://schemas.microsoft.com/office/drawing/2014/main" id="{1747F33E-0D8E-0FCF-5B9B-220B0F78DBE0}"/>
              </a:ext>
            </a:extLst>
          </p:cNvPr>
          <p:cNvSpPr/>
          <p:nvPr/>
        </p:nvSpPr>
        <p:spPr>
          <a:xfrm>
            <a:off x="11712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64" name="Rectangle 1163">
            <a:extLst>
              <a:ext uri="{FF2B5EF4-FFF2-40B4-BE49-F238E27FC236}">
                <a16:creationId xmlns:a16="http://schemas.microsoft.com/office/drawing/2014/main" id="{DEB61F8F-4632-09D6-D005-5FF67A8E4C6D}"/>
              </a:ext>
            </a:extLst>
          </p:cNvPr>
          <p:cNvSpPr/>
          <p:nvPr/>
        </p:nvSpPr>
        <p:spPr>
          <a:xfrm>
            <a:off x="11784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65" name="Rectangle 1164">
            <a:extLst>
              <a:ext uri="{FF2B5EF4-FFF2-40B4-BE49-F238E27FC236}">
                <a16:creationId xmlns:a16="http://schemas.microsoft.com/office/drawing/2014/main" id="{0996580E-38C3-91D6-DBE1-8AA722FEC402}"/>
              </a:ext>
            </a:extLst>
          </p:cNvPr>
          <p:cNvSpPr/>
          <p:nvPr/>
        </p:nvSpPr>
        <p:spPr>
          <a:xfrm>
            <a:off x="11136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66" name="Rectangle 1165">
            <a:extLst>
              <a:ext uri="{FF2B5EF4-FFF2-40B4-BE49-F238E27FC236}">
                <a16:creationId xmlns:a16="http://schemas.microsoft.com/office/drawing/2014/main" id="{F686AF92-44BF-78DC-6029-98529ADD4021}"/>
              </a:ext>
            </a:extLst>
          </p:cNvPr>
          <p:cNvSpPr/>
          <p:nvPr/>
        </p:nvSpPr>
        <p:spPr>
          <a:xfrm>
            <a:off x="11208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67" name="Rectangle 1166">
            <a:extLst>
              <a:ext uri="{FF2B5EF4-FFF2-40B4-BE49-F238E27FC236}">
                <a16:creationId xmlns:a16="http://schemas.microsoft.com/office/drawing/2014/main" id="{99714D9B-0924-09FC-5DBD-8CEB68CDC0C3}"/>
              </a:ext>
            </a:extLst>
          </p:cNvPr>
          <p:cNvSpPr/>
          <p:nvPr/>
        </p:nvSpPr>
        <p:spPr>
          <a:xfrm>
            <a:off x="11280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68" name="Rectangle 1167">
            <a:extLst>
              <a:ext uri="{FF2B5EF4-FFF2-40B4-BE49-F238E27FC236}">
                <a16:creationId xmlns:a16="http://schemas.microsoft.com/office/drawing/2014/main" id="{BC759C8F-58BB-DD55-E58D-FEA1C6539B57}"/>
              </a:ext>
            </a:extLst>
          </p:cNvPr>
          <p:cNvSpPr/>
          <p:nvPr/>
        </p:nvSpPr>
        <p:spPr>
          <a:xfrm>
            <a:off x="11352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69" name="Rectangle 1168">
            <a:extLst>
              <a:ext uri="{FF2B5EF4-FFF2-40B4-BE49-F238E27FC236}">
                <a16:creationId xmlns:a16="http://schemas.microsoft.com/office/drawing/2014/main" id="{964520CA-8884-261F-4CF4-F184A17E11DC}"/>
              </a:ext>
            </a:extLst>
          </p:cNvPr>
          <p:cNvSpPr/>
          <p:nvPr/>
        </p:nvSpPr>
        <p:spPr>
          <a:xfrm>
            <a:off x="11424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70" name="Rectangle 1169">
            <a:extLst>
              <a:ext uri="{FF2B5EF4-FFF2-40B4-BE49-F238E27FC236}">
                <a16:creationId xmlns:a16="http://schemas.microsoft.com/office/drawing/2014/main" id="{1BCEF2A9-7C2E-D942-346C-FA3C3E000801}"/>
              </a:ext>
            </a:extLst>
          </p:cNvPr>
          <p:cNvSpPr/>
          <p:nvPr/>
        </p:nvSpPr>
        <p:spPr>
          <a:xfrm>
            <a:off x="11496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71" name="Rectangle 1170">
            <a:extLst>
              <a:ext uri="{FF2B5EF4-FFF2-40B4-BE49-F238E27FC236}">
                <a16:creationId xmlns:a16="http://schemas.microsoft.com/office/drawing/2014/main" id="{E86F6545-F696-1996-0DCC-51718D171E17}"/>
              </a:ext>
            </a:extLst>
          </p:cNvPr>
          <p:cNvSpPr/>
          <p:nvPr/>
        </p:nvSpPr>
        <p:spPr>
          <a:xfrm>
            <a:off x="11568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72" name="Rectangle 1171">
            <a:extLst>
              <a:ext uri="{FF2B5EF4-FFF2-40B4-BE49-F238E27FC236}">
                <a16:creationId xmlns:a16="http://schemas.microsoft.com/office/drawing/2014/main" id="{D9E04FE0-F1C9-A08E-0794-5C0D8D76F901}"/>
              </a:ext>
            </a:extLst>
          </p:cNvPr>
          <p:cNvSpPr/>
          <p:nvPr/>
        </p:nvSpPr>
        <p:spPr>
          <a:xfrm>
            <a:off x="11640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73" name="Rectangle 1172">
            <a:extLst>
              <a:ext uri="{FF2B5EF4-FFF2-40B4-BE49-F238E27FC236}">
                <a16:creationId xmlns:a16="http://schemas.microsoft.com/office/drawing/2014/main" id="{09399FC8-3BFE-2D06-BEBF-62D190C09E2B}"/>
              </a:ext>
            </a:extLst>
          </p:cNvPr>
          <p:cNvSpPr/>
          <p:nvPr/>
        </p:nvSpPr>
        <p:spPr>
          <a:xfrm>
            <a:off x="11712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74" name="Rectangle 1173">
            <a:extLst>
              <a:ext uri="{FF2B5EF4-FFF2-40B4-BE49-F238E27FC236}">
                <a16:creationId xmlns:a16="http://schemas.microsoft.com/office/drawing/2014/main" id="{0BFFCFF0-855D-11C6-5E78-EB22C30CB2E2}"/>
              </a:ext>
            </a:extLst>
          </p:cNvPr>
          <p:cNvSpPr/>
          <p:nvPr/>
        </p:nvSpPr>
        <p:spPr>
          <a:xfrm>
            <a:off x="11784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75" name="Rectangle 1174">
            <a:extLst>
              <a:ext uri="{FF2B5EF4-FFF2-40B4-BE49-F238E27FC236}">
                <a16:creationId xmlns:a16="http://schemas.microsoft.com/office/drawing/2014/main" id="{3C815F2B-497C-01EB-5E4B-CEAE3ACB81A1}"/>
              </a:ext>
            </a:extLst>
          </p:cNvPr>
          <p:cNvSpPr/>
          <p:nvPr/>
        </p:nvSpPr>
        <p:spPr>
          <a:xfrm>
            <a:off x="11136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76" name="Rectangle 1175">
            <a:extLst>
              <a:ext uri="{FF2B5EF4-FFF2-40B4-BE49-F238E27FC236}">
                <a16:creationId xmlns:a16="http://schemas.microsoft.com/office/drawing/2014/main" id="{928BC8C9-AF27-4829-B2AF-7720450D6516}"/>
              </a:ext>
            </a:extLst>
          </p:cNvPr>
          <p:cNvSpPr/>
          <p:nvPr/>
        </p:nvSpPr>
        <p:spPr>
          <a:xfrm>
            <a:off x="11208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77" name="Rectangle 1176">
            <a:extLst>
              <a:ext uri="{FF2B5EF4-FFF2-40B4-BE49-F238E27FC236}">
                <a16:creationId xmlns:a16="http://schemas.microsoft.com/office/drawing/2014/main" id="{92156DF9-6375-13BF-0189-46FD10EFE2EB}"/>
              </a:ext>
            </a:extLst>
          </p:cNvPr>
          <p:cNvSpPr/>
          <p:nvPr/>
        </p:nvSpPr>
        <p:spPr>
          <a:xfrm>
            <a:off x="11280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78" name="Rectangle 1177">
            <a:extLst>
              <a:ext uri="{FF2B5EF4-FFF2-40B4-BE49-F238E27FC236}">
                <a16:creationId xmlns:a16="http://schemas.microsoft.com/office/drawing/2014/main" id="{60C34EFE-5899-0778-820A-C60FE782EDE7}"/>
              </a:ext>
            </a:extLst>
          </p:cNvPr>
          <p:cNvSpPr/>
          <p:nvPr/>
        </p:nvSpPr>
        <p:spPr>
          <a:xfrm>
            <a:off x="11352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79" name="Rectangle 1178">
            <a:extLst>
              <a:ext uri="{FF2B5EF4-FFF2-40B4-BE49-F238E27FC236}">
                <a16:creationId xmlns:a16="http://schemas.microsoft.com/office/drawing/2014/main" id="{6037423A-CD92-D68F-886C-CD34B4AE3832}"/>
              </a:ext>
            </a:extLst>
          </p:cNvPr>
          <p:cNvSpPr/>
          <p:nvPr/>
        </p:nvSpPr>
        <p:spPr>
          <a:xfrm>
            <a:off x="11424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80" name="Rectangle 1179">
            <a:extLst>
              <a:ext uri="{FF2B5EF4-FFF2-40B4-BE49-F238E27FC236}">
                <a16:creationId xmlns:a16="http://schemas.microsoft.com/office/drawing/2014/main" id="{4C592C34-3C41-E215-D05B-89792C3E74E1}"/>
              </a:ext>
            </a:extLst>
          </p:cNvPr>
          <p:cNvSpPr/>
          <p:nvPr/>
        </p:nvSpPr>
        <p:spPr>
          <a:xfrm>
            <a:off x="11496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81" name="Rectangle 1180">
            <a:extLst>
              <a:ext uri="{FF2B5EF4-FFF2-40B4-BE49-F238E27FC236}">
                <a16:creationId xmlns:a16="http://schemas.microsoft.com/office/drawing/2014/main" id="{44EDD736-011D-6179-2D8C-4FC2573B718C}"/>
              </a:ext>
            </a:extLst>
          </p:cNvPr>
          <p:cNvSpPr/>
          <p:nvPr/>
        </p:nvSpPr>
        <p:spPr>
          <a:xfrm>
            <a:off x="11568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82" name="Rectangle 1181">
            <a:extLst>
              <a:ext uri="{FF2B5EF4-FFF2-40B4-BE49-F238E27FC236}">
                <a16:creationId xmlns:a16="http://schemas.microsoft.com/office/drawing/2014/main" id="{E4A2F300-0A68-C210-6F6C-2FF2CE527DE4}"/>
              </a:ext>
            </a:extLst>
          </p:cNvPr>
          <p:cNvSpPr/>
          <p:nvPr/>
        </p:nvSpPr>
        <p:spPr>
          <a:xfrm>
            <a:off x="11640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83" name="Rectangle 1182">
            <a:extLst>
              <a:ext uri="{FF2B5EF4-FFF2-40B4-BE49-F238E27FC236}">
                <a16:creationId xmlns:a16="http://schemas.microsoft.com/office/drawing/2014/main" id="{3187BF8D-28D6-5747-B02A-65B200C80280}"/>
              </a:ext>
            </a:extLst>
          </p:cNvPr>
          <p:cNvSpPr/>
          <p:nvPr/>
        </p:nvSpPr>
        <p:spPr>
          <a:xfrm>
            <a:off x="11712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84" name="Rectangle 1183">
            <a:extLst>
              <a:ext uri="{FF2B5EF4-FFF2-40B4-BE49-F238E27FC236}">
                <a16:creationId xmlns:a16="http://schemas.microsoft.com/office/drawing/2014/main" id="{6470CB98-B11C-3763-D73B-108EABBF8F94}"/>
              </a:ext>
            </a:extLst>
          </p:cNvPr>
          <p:cNvSpPr/>
          <p:nvPr/>
        </p:nvSpPr>
        <p:spPr>
          <a:xfrm>
            <a:off x="11784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85" name="Rectangle 1184">
            <a:extLst>
              <a:ext uri="{FF2B5EF4-FFF2-40B4-BE49-F238E27FC236}">
                <a16:creationId xmlns:a16="http://schemas.microsoft.com/office/drawing/2014/main" id="{62E8EE89-095A-F97C-E34A-4C51472887C6}"/>
              </a:ext>
            </a:extLst>
          </p:cNvPr>
          <p:cNvSpPr/>
          <p:nvPr/>
        </p:nvSpPr>
        <p:spPr>
          <a:xfrm>
            <a:off x="11136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86" name="Rectangle 1185">
            <a:extLst>
              <a:ext uri="{FF2B5EF4-FFF2-40B4-BE49-F238E27FC236}">
                <a16:creationId xmlns:a16="http://schemas.microsoft.com/office/drawing/2014/main" id="{450214BD-519D-6799-1636-17546C52E078}"/>
              </a:ext>
            </a:extLst>
          </p:cNvPr>
          <p:cNvSpPr/>
          <p:nvPr/>
        </p:nvSpPr>
        <p:spPr>
          <a:xfrm>
            <a:off x="11208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87" name="Rectangle 1186">
            <a:extLst>
              <a:ext uri="{FF2B5EF4-FFF2-40B4-BE49-F238E27FC236}">
                <a16:creationId xmlns:a16="http://schemas.microsoft.com/office/drawing/2014/main" id="{09B1F118-ACEB-5548-862D-D678465FCAE6}"/>
              </a:ext>
            </a:extLst>
          </p:cNvPr>
          <p:cNvSpPr/>
          <p:nvPr/>
        </p:nvSpPr>
        <p:spPr>
          <a:xfrm>
            <a:off x="11280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88" name="Rectangle 1187">
            <a:extLst>
              <a:ext uri="{FF2B5EF4-FFF2-40B4-BE49-F238E27FC236}">
                <a16:creationId xmlns:a16="http://schemas.microsoft.com/office/drawing/2014/main" id="{C650D449-9186-13E7-75A1-E8C52F129C39}"/>
              </a:ext>
            </a:extLst>
          </p:cNvPr>
          <p:cNvSpPr/>
          <p:nvPr/>
        </p:nvSpPr>
        <p:spPr>
          <a:xfrm>
            <a:off x="11352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89" name="Rectangle 1188">
            <a:extLst>
              <a:ext uri="{FF2B5EF4-FFF2-40B4-BE49-F238E27FC236}">
                <a16:creationId xmlns:a16="http://schemas.microsoft.com/office/drawing/2014/main" id="{E4F33C25-E322-8546-32A0-D688B26BBC5A}"/>
              </a:ext>
            </a:extLst>
          </p:cNvPr>
          <p:cNvSpPr/>
          <p:nvPr/>
        </p:nvSpPr>
        <p:spPr>
          <a:xfrm>
            <a:off x="11424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90" name="Rectangle 1189">
            <a:extLst>
              <a:ext uri="{FF2B5EF4-FFF2-40B4-BE49-F238E27FC236}">
                <a16:creationId xmlns:a16="http://schemas.microsoft.com/office/drawing/2014/main" id="{988D4796-5964-252D-600B-29D4F8083C25}"/>
              </a:ext>
            </a:extLst>
          </p:cNvPr>
          <p:cNvSpPr/>
          <p:nvPr/>
        </p:nvSpPr>
        <p:spPr>
          <a:xfrm>
            <a:off x="11496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91" name="Rectangle 1190">
            <a:extLst>
              <a:ext uri="{FF2B5EF4-FFF2-40B4-BE49-F238E27FC236}">
                <a16:creationId xmlns:a16="http://schemas.microsoft.com/office/drawing/2014/main" id="{97A9F13B-4803-CF59-B8C0-4E68C395BB13}"/>
              </a:ext>
            </a:extLst>
          </p:cNvPr>
          <p:cNvSpPr/>
          <p:nvPr/>
        </p:nvSpPr>
        <p:spPr>
          <a:xfrm>
            <a:off x="11568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92" name="Rectangle 1191">
            <a:extLst>
              <a:ext uri="{FF2B5EF4-FFF2-40B4-BE49-F238E27FC236}">
                <a16:creationId xmlns:a16="http://schemas.microsoft.com/office/drawing/2014/main" id="{24C5284A-4F93-3CBE-7B30-8F06C2274086}"/>
              </a:ext>
            </a:extLst>
          </p:cNvPr>
          <p:cNvSpPr/>
          <p:nvPr/>
        </p:nvSpPr>
        <p:spPr>
          <a:xfrm>
            <a:off x="11640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93" name="Rectangle 1192">
            <a:extLst>
              <a:ext uri="{FF2B5EF4-FFF2-40B4-BE49-F238E27FC236}">
                <a16:creationId xmlns:a16="http://schemas.microsoft.com/office/drawing/2014/main" id="{56DD32EB-C4DB-87ED-5D81-2D88E0FAB296}"/>
              </a:ext>
            </a:extLst>
          </p:cNvPr>
          <p:cNvSpPr/>
          <p:nvPr/>
        </p:nvSpPr>
        <p:spPr>
          <a:xfrm>
            <a:off x="11712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94" name="Rectangle 1193">
            <a:extLst>
              <a:ext uri="{FF2B5EF4-FFF2-40B4-BE49-F238E27FC236}">
                <a16:creationId xmlns:a16="http://schemas.microsoft.com/office/drawing/2014/main" id="{3C759F15-59D6-7903-D0D2-D666188C8F7C}"/>
              </a:ext>
            </a:extLst>
          </p:cNvPr>
          <p:cNvSpPr/>
          <p:nvPr/>
        </p:nvSpPr>
        <p:spPr>
          <a:xfrm>
            <a:off x="11784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95" name="Rectangle 1194">
            <a:extLst>
              <a:ext uri="{FF2B5EF4-FFF2-40B4-BE49-F238E27FC236}">
                <a16:creationId xmlns:a16="http://schemas.microsoft.com/office/drawing/2014/main" id="{D6C26F98-D1B4-553D-609C-478C5DF913B9}"/>
              </a:ext>
            </a:extLst>
          </p:cNvPr>
          <p:cNvSpPr/>
          <p:nvPr/>
        </p:nvSpPr>
        <p:spPr>
          <a:xfrm>
            <a:off x="11136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96" name="Rectangle 1195">
            <a:extLst>
              <a:ext uri="{FF2B5EF4-FFF2-40B4-BE49-F238E27FC236}">
                <a16:creationId xmlns:a16="http://schemas.microsoft.com/office/drawing/2014/main" id="{199C64DC-0FB8-C1A5-C0A3-1C8E594728B6}"/>
              </a:ext>
            </a:extLst>
          </p:cNvPr>
          <p:cNvSpPr/>
          <p:nvPr/>
        </p:nvSpPr>
        <p:spPr>
          <a:xfrm>
            <a:off x="11208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97" name="Rectangle 1196">
            <a:extLst>
              <a:ext uri="{FF2B5EF4-FFF2-40B4-BE49-F238E27FC236}">
                <a16:creationId xmlns:a16="http://schemas.microsoft.com/office/drawing/2014/main" id="{85348D97-AD34-9F1F-E51B-50CC593BE6D5}"/>
              </a:ext>
            </a:extLst>
          </p:cNvPr>
          <p:cNvSpPr/>
          <p:nvPr/>
        </p:nvSpPr>
        <p:spPr>
          <a:xfrm>
            <a:off x="11280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98" name="Rectangle 1197">
            <a:extLst>
              <a:ext uri="{FF2B5EF4-FFF2-40B4-BE49-F238E27FC236}">
                <a16:creationId xmlns:a16="http://schemas.microsoft.com/office/drawing/2014/main" id="{C7FACC3C-FFE9-1C5C-B7A1-A0F89E23020E}"/>
              </a:ext>
            </a:extLst>
          </p:cNvPr>
          <p:cNvSpPr/>
          <p:nvPr/>
        </p:nvSpPr>
        <p:spPr>
          <a:xfrm>
            <a:off x="11352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99" name="Rectangle 1198">
            <a:extLst>
              <a:ext uri="{FF2B5EF4-FFF2-40B4-BE49-F238E27FC236}">
                <a16:creationId xmlns:a16="http://schemas.microsoft.com/office/drawing/2014/main" id="{CD9DBCC4-81C2-3F84-17BD-B02B21651FEB}"/>
              </a:ext>
            </a:extLst>
          </p:cNvPr>
          <p:cNvSpPr/>
          <p:nvPr/>
        </p:nvSpPr>
        <p:spPr>
          <a:xfrm>
            <a:off x="11424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00" name="Rectangle 1199">
            <a:extLst>
              <a:ext uri="{FF2B5EF4-FFF2-40B4-BE49-F238E27FC236}">
                <a16:creationId xmlns:a16="http://schemas.microsoft.com/office/drawing/2014/main" id="{8ED8E5BF-B637-A709-0784-40926234DB67}"/>
              </a:ext>
            </a:extLst>
          </p:cNvPr>
          <p:cNvSpPr/>
          <p:nvPr/>
        </p:nvSpPr>
        <p:spPr>
          <a:xfrm>
            <a:off x="11496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01" name="Rectangle 1200">
            <a:extLst>
              <a:ext uri="{FF2B5EF4-FFF2-40B4-BE49-F238E27FC236}">
                <a16:creationId xmlns:a16="http://schemas.microsoft.com/office/drawing/2014/main" id="{50F56465-352C-CDA7-539B-B71127DB9B9D}"/>
              </a:ext>
            </a:extLst>
          </p:cNvPr>
          <p:cNvSpPr/>
          <p:nvPr/>
        </p:nvSpPr>
        <p:spPr>
          <a:xfrm>
            <a:off x="11568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02" name="Rectangle 1201">
            <a:extLst>
              <a:ext uri="{FF2B5EF4-FFF2-40B4-BE49-F238E27FC236}">
                <a16:creationId xmlns:a16="http://schemas.microsoft.com/office/drawing/2014/main" id="{5ECF7A64-1B28-EAAD-FC30-B5676361EFA8}"/>
              </a:ext>
            </a:extLst>
          </p:cNvPr>
          <p:cNvSpPr/>
          <p:nvPr/>
        </p:nvSpPr>
        <p:spPr>
          <a:xfrm>
            <a:off x="11640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03" name="Rectangle 1202">
            <a:extLst>
              <a:ext uri="{FF2B5EF4-FFF2-40B4-BE49-F238E27FC236}">
                <a16:creationId xmlns:a16="http://schemas.microsoft.com/office/drawing/2014/main" id="{7FD94657-8695-EF64-B749-B88782770B05}"/>
              </a:ext>
            </a:extLst>
          </p:cNvPr>
          <p:cNvSpPr/>
          <p:nvPr/>
        </p:nvSpPr>
        <p:spPr>
          <a:xfrm>
            <a:off x="11712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04" name="Rectangle 1203">
            <a:extLst>
              <a:ext uri="{FF2B5EF4-FFF2-40B4-BE49-F238E27FC236}">
                <a16:creationId xmlns:a16="http://schemas.microsoft.com/office/drawing/2014/main" id="{7EEFE7A4-03CC-3A1C-2EBF-3C58BB6537F3}"/>
              </a:ext>
            </a:extLst>
          </p:cNvPr>
          <p:cNvSpPr/>
          <p:nvPr/>
        </p:nvSpPr>
        <p:spPr>
          <a:xfrm>
            <a:off x="11784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46522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9BE5A03-EEF1-3269-FA5D-FB38A2CDDF1B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 – No, we need to consider coalescence</a:t>
            </a:r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B6034F-2241-C99D-DC54-2448D0E9F2ED}"/>
              </a:ext>
            </a:extLst>
          </p:cNvPr>
          <p:cNvSpPr txBox="1"/>
          <p:nvPr/>
        </p:nvSpPr>
        <p:spPr>
          <a:xfrm>
            <a:off x="349180" y="1209852"/>
            <a:ext cx="90011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__global__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mysum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b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 err="1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threadIdx.x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blockDim.x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FC618D"/>
                </a:solidFill>
                <a:latin typeface="Consolas" panose="020B0609020204030204" pitchFamily="49" charset="0"/>
              </a:rPr>
              <a:t>   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</a:p>
          <a:p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	    // maximal locality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    c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a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b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FFE873-70CF-5E44-5A90-949088CC71E0}"/>
              </a:ext>
            </a:extLst>
          </p:cNvPr>
          <p:cNvSpPr txBox="1"/>
          <p:nvPr/>
        </p:nvSpPr>
        <p:spPr>
          <a:xfrm>
            <a:off x="344368" y="4077000"/>
            <a:ext cx="90011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__global__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mysum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b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 err="1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threadIdx.x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blockDim.x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FC618D"/>
                </a:solidFill>
                <a:latin typeface="Consolas" panose="020B0609020204030204" pitchFamily="49" charset="0"/>
              </a:rPr>
              <a:t>   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</a:p>
          <a:p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	    // very large stride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    c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a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b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DDE163DB-F2BF-A0FB-D697-70C1211AABA7}"/>
              </a:ext>
            </a:extLst>
          </p:cNvPr>
          <p:cNvSpPr/>
          <p:nvPr/>
        </p:nvSpPr>
        <p:spPr>
          <a:xfrm>
            <a:off x="9417560" y="1197000"/>
            <a:ext cx="216000" cy="2160000"/>
          </a:xfrm>
          <a:prstGeom prst="rightBrace">
            <a:avLst/>
          </a:prstGeom>
          <a:ln w="31750" cap="rnd"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7B3482-AB2B-F9AE-3DFF-999BAAF4FE83}"/>
              </a:ext>
            </a:extLst>
          </p:cNvPr>
          <p:cNvSpPr txBox="1"/>
          <p:nvPr/>
        </p:nvSpPr>
        <p:spPr>
          <a:xfrm>
            <a:off x="9768000" y="2092334"/>
            <a:ext cx="10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634 µs</a:t>
            </a:r>
            <a:endParaRPr lang="en-B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EF37D463-9AE6-55EC-034B-70D3E0A79E63}"/>
              </a:ext>
            </a:extLst>
          </p:cNvPr>
          <p:cNvSpPr/>
          <p:nvPr/>
        </p:nvSpPr>
        <p:spPr>
          <a:xfrm>
            <a:off x="9417560" y="4077000"/>
            <a:ext cx="216000" cy="2160000"/>
          </a:xfrm>
          <a:prstGeom prst="rightBrace">
            <a:avLst/>
          </a:prstGeom>
          <a:ln w="31750" cap="rnd"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A444B2-0856-C8B8-C56C-7F890B8086C1}"/>
              </a:ext>
            </a:extLst>
          </p:cNvPr>
          <p:cNvSpPr txBox="1"/>
          <p:nvPr/>
        </p:nvSpPr>
        <p:spPr>
          <a:xfrm>
            <a:off x="9768000" y="4972334"/>
            <a:ext cx="10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403 µs</a:t>
            </a:r>
            <a:endParaRPr lang="en-B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97831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9AF3F94-C301-A01C-96C5-FD946C9AB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840"/>
          <a:stretch/>
        </p:blipFill>
        <p:spPr>
          <a:xfrm>
            <a:off x="0" y="4384887"/>
            <a:ext cx="12192000" cy="24731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9BE5A03-EEF1-3269-FA5D-FB38A2CDDF1B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 – No, we need to consider coalescence</a:t>
            </a:r>
            <a:endParaRPr lang="en-BE" sz="2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B6034F-2241-C99D-DC54-2448D0E9F2ED}"/>
              </a:ext>
            </a:extLst>
          </p:cNvPr>
          <p:cNvSpPr txBox="1"/>
          <p:nvPr/>
        </p:nvSpPr>
        <p:spPr>
          <a:xfrm>
            <a:off x="1056000" y="4869000"/>
            <a:ext cx="48108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__global__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mysum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b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 err="1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threadIdx.x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blockIdx.x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blockDim.x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FC618D"/>
                </a:solidFill>
                <a:latin typeface="Consolas" panose="020B0609020204030204" pitchFamily="49" charset="0"/>
              </a:rPr>
              <a:t>   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</a:p>
          <a:p>
            <a:r>
              <a:rPr lang="en-US" sz="8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	    // maximal locality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    c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a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b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];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FFE873-70CF-5E44-5A90-949088CC71E0}"/>
              </a:ext>
            </a:extLst>
          </p:cNvPr>
          <p:cNvSpPr txBox="1"/>
          <p:nvPr/>
        </p:nvSpPr>
        <p:spPr>
          <a:xfrm>
            <a:off x="6711935" y="4869000"/>
            <a:ext cx="46316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__global__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mysum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b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 err="1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threadIdx.x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blockIdx.x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blockDim.x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FC618D"/>
                </a:solidFill>
                <a:latin typeface="Consolas" panose="020B0609020204030204" pitchFamily="49" charset="0"/>
              </a:rPr>
              <a:t>   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</a:p>
          <a:p>
            <a:r>
              <a:rPr lang="en-US" sz="8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	    // very large stride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    c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field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a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field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b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field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];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11" name="Picture 10" descr="A diagram of a diagram&#10;&#10;Description automatically generated">
            <a:extLst>
              <a:ext uri="{FF2B5EF4-FFF2-40B4-BE49-F238E27FC236}">
                <a16:creationId xmlns:a16="http://schemas.microsoft.com/office/drawing/2014/main" id="{80D404AA-CBE9-2633-CE76-2ABDF33DE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8" y="1697447"/>
            <a:ext cx="5760720" cy="14881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54C83C-EAAC-D85F-C517-7E149BE53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8" y="1680999"/>
            <a:ext cx="5760720" cy="328115"/>
          </a:xfrm>
          <a:prstGeom prst="rect">
            <a:avLst/>
          </a:prstGeom>
        </p:spPr>
      </p:pic>
      <p:pic>
        <p:nvPicPr>
          <p:cNvPr id="30" name="Picture 29" descr="A diagram of a level&#10;&#10;Description automatically generated">
            <a:extLst>
              <a:ext uri="{FF2B5EF4-FFF2-40B4-BE49-F238E27FC236}">
                <a16:creationId xmlns:a16="http://schemas.microsoft.com/office/drawing/2014/main" id="{6AE51BF4-635B-277D-B60C-35B4B3A95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749" y="1729020"/>
            <a:ext cx="5760720" cy="148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43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6971A8-7088-B877-C34A-92FF47606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374646"/>
            <a:ext cx="9559252" cy="54833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266D19-EE59-94D0-BC4F-59254F4E3483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 – How to evaluate if coalescence is good ?</a:t>
            </a:r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203774-BD14-7437-D0F4-973F6914E8A6}"/>
              </a:ext>
            </a:extLst>
          </p:cNvPr>
          <p:cNvSpPr/>
          <p:nvPr/>
        </p:nvSpPr>
        <p:spPr>
          <a:xfrm>
            <a:off x="2616200" y="2216149"/>
            <a:ext cx="9349702" cy="40640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62A1BF-DD85-1533-9AC5-D02FC2FB5478}"/>
              </a:ext>
            </a:extLst>
          </p:cNvPr>
          <p:cNvSpPr/>
          <p:nvPr/>
        </p:nvSpPr>
        <p:spPr>
          <a:xfrm>
            <a:off x="2616200" y="2654299"/>
            <a:ext cx="9349702" cy="40640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CF534E-C42D-F8A5-392D-72CC7B918F2D}"/>
              </a:ext>
            </a:extLst>
          </p:cNvPr>
          <p:cNvSpPr/>
          <p:nvPr/>
        </p:nvSpPr>
        <p:spPr>
          <a:xfrm>
            <a:off x="2616200" y="3092449"/>
            <a:ext cx="9349702" cy="33655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863FD6-9BE3-6F62-858D-86BCB15A7E7D}"/>
              </a:ext>
            </a:extLst>
          </p:cNvPr>
          <p:cNvSpPr txBox="1"/>
          <p:nvPr/>
        </p:nvSpPr>
        <p:spPr>
          <a:xfrm>
            <a:off x="711200" y="769229"/>
            <a:ext cx="461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schemeClr val="bg1"/>
                </a:solidFill>
              </a:rPr>
              <a:t>ncu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will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yell</a:t>
            </a:r>
            <a:r>
              <a:rPr lang="fr-BE" dirty="0">
                <a:solidFill>
                  <a:schemeClr val="bg1"/>
                </a:solidFill>
              </a:rPr>
              <a:t> at </a:t>
            </a:r>
            <a:r>
              <a:rPr lang="fr-BE" dirty="0" err="1">
                <a:solidFill>
                  <a:schemeClr val="bg1"/>
                </a:solidFill>
              </a:rPr>
              <a:t>you</a:t>
            </a:r>
            <a:r>
              <a:rPr lang="fr-BE" dirty="0">
                <a:solidFill>
                  <a:schemeClr val="bg1"/>
                </a:solidFill>
              </a:rPr>
              <a:t> if </a:t>
            </a:r>
            <a:r>
              <a:rPr lang="fr-BE" dirty="0" err="1">
                <a:solidFill>
                  <a:schemeClr val="bg1"/>
                </a:solidFill>
              </a:rPr>
              <a:t>it’s</a:t>
            </a:r>
            <a:r>
              <a:rPr lang="fr-BE" dirty="0">
                <a:solidFill>
                  <a:schemeClr val="bg1"/>
                </a:solidFill>
              </a:rPr>
              <a:t> not</a:t>
            </a:r>
          </a:p>
        </p:txBody>
      </p:sp>
    </p:spTree>
    <p:extLst>
      <p:ext uri="{BB962C8B-B14F-4D97-AF65-F5344CB8AC3E}">
        <p14:creationId xmlns:p14="http://schemas.microsoft.com/office/powerpoint/2010/main" val="2037525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C8BD04-C973-A7BD-3CA6-196C73AA5FA4}"/>
              </a:ext>
            </a:extLst>
          </p:cNvPr>
          <p:cNvSpPr txBox="1"/>
          <p:nvPr/>
        </p:nvSpPr>
        <p:spPr>
          <a:xfrm>
            <a:off x="1056000" y="1341000"/>
            <a:ext cx="6096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__device__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inv2x2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a-DK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],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])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{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det2x2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1.0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1CB0455-261E-0E4A-2C37-9CB9B60BE946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 – Beware of doubles</a:t>
            </a:r>
            <a:endParaRPr lang="en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013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C8BD04-C973-A7BD-3CA6-196C73AA5FA4}"/>
              </a:ext>
            </a:extLst>
          </p:cNvPr>
          <p:cNvSpPr txBox="1"/>
          <p:nvPr/>
        </p:nvSpPr>
        <p:spPr>
          <a:xfrm>
            <a:off x="1056000" y="1341000"/>
            <a:ext cx="6096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__device__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inv2x2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a-DK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],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])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{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det2x2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1.0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1CB0455-261E-0E4A-2C37-9CB9B60BE946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 – Beware of doubles</a:t>
            </a:r>
            <a:endParaRPr lang="en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41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D14024-A4DC-0B0C-C1BF-04067720F7F8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 – Beware of doubles : how to check?</a:t>
            </a:r>
            <a:endParaRPr lang="en-BE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D6D5D-76C5-4D98-C572-CAB6495D9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502" y="2495460"/>
            <a:ext cx="9422996" cy="375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08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7711B-A545-2180-1B09-26E78C9B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Plan for </a:t>
            </a:r>
            <a:r>
              <a:rPr lang="fr-BE" dirty="0" err="1"/>
              <a:t>this</a:t>
            </a:r>
            <a:r>
              <a:rPr lang="fr-BE" dirty="0"/>
              <a:t>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6EC71-6CD4-DEA1-FBE3-6A55064AD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72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BE" dirty="0"/>
              <a:t>0.   </a:t>
            </a:r>
            <a:r>
              <a:rPr lang="fr-BE" dirty="0" err="1"/>
              <a:t>What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a GPU</a:t>
            </a:r>
          </a:p>
          <a:p>
            <a:pPr marL="514350" indent="-514350">
              <a:buFont typeface="+mj-lt"/>
              <a:buAutoNum type="arabicPeriod"/>
            </a:pPr>
            <a:r>
              <a:rPr lang="fr-BE" dirty="0"/>
              <a:t>double vs </a:t>
            </a:r>
            <a:r>
              <a:rPr lang="fr-BE" dirty="0" err="1"/>
              <a:t>float</a:t>
            </a:r>
            <a:endParaRPr lang="fr-BE" dirty="0"/>
          </a:p>
          <a:p>
            <a:pPr marL="514350" indent="-514350">
              <a:buFont typeface="+mj-lt"/>
              <a:buAutoNum type="arabicPeriod"/>
            </a:pPr>
            <a:r>
              <a:rPr lang="fr-BE" dirty="0" err="1"/>
              <a:t>Locality</a:t>
            </a:r>
            <a:endParaRPr lang="fr-BE" dirty="0"/>
          </a:p>
          <a:p>
            <a:pPr marL="514350" indent="-514350">
              <a:buFont typeface="+mj-lt"/>
              <a:buAutoNum type="arabicPeriod"/>
            </a:pPr>
            <a:r>
              <a:rPr lang="fr-BE" dirty="0"/>
              <a:t>Coalescence</a:t>
            </a:r>
          </a:p>
          <a:p>
            <a:pPr marL="514350" indent="-514350">
              <a:buFont typeface="+mj-lt"/>
              <a:buAutoNum type="arabicPeriod"/>
            </a:pPr>
            <a:r>
              <a:rPr lang="fr-BE" dirty="0"/>
              <a:t>double </a:t>
            </a:r>
            <a:r>
              <a:rPr lang="fr-BE" dirty="0" err="1"/>
              <a:t>literals</a:t>
            </a:r>
            <a:endParaRPr lang="fr-BE" dirty="0"/>
          </a:p>
          <a:p>
            <a:pPr marL="514350" indent="-514350">
              <a:buFont typeface="+mj-lt"/>
              <a:buAutoNum type="arabicPeriod"/>
            </a:pPr>
            <a:r>
              <a:rPr lang="fr-BE" dirty="0" err="1"/>
              <a:t>Occupancy</a:t>
            </a:r>
            <a:r>
              <a:rPr lang="fr-BE" dirty="0"/>
              <a:t> </a:t>
            </a:r>
            <a:r>
              <a:rPr lang="fr-BE" dirty="0" err="1"/>
              <a:t>limiters</a:t>
            </a:r>
            <a:endParaRPr lang="fr-BE" dirty="0"/>
          </a:p>
          <a:p>
            <a:pPr marL="514350" indent="-514350">
              <a:buFont typeface="+mj-lt"/>
              <a:buAutoNum type="arabicPeriod"/>
            </a:pPr>
            <a:r>
              <a:rPr lang="fr-BE" dirty="0"/>
              <a:t>Kernel fusion</a:t>
            </a:r>
          </a:p>
          <a:p>
            <a:pPr marL="514350" indent="-514350">
              <a:buFont typeface="+mj-lt"/>
              <a:buAutoNum type="arabicPeriod"/>
            </a:pPr>
            <a:r>
              <a:rPr lang="fr-BE" dirty="0" err="1"/>
              <a:t>Shared</a:t>
            </a:r>
            <a:r>
              <a:rPr lang="fr-BE" dirty="0"/>
              <a:t> memory</a:t>
            </a:r>
          </a:p>
          <a:p>
            <a:pPr marL="514350" indent="-514350">
              <a:buFont typeface="+mj-lt"/>
              <a:buAutoNum type="arabicPeriod"/>
            </a:pPr>
            <a:r>
              <a:rPr lang="fr-BE" dirty="0" err="1"/>
              <a:t>Array</a:t>
            </a:r>
            <a:r>
              <a:rPr lang="fr-BE" dirty="0"/>
              <a:t> of </a:t>
            </a:r>
            <a:r>
              <a:rPr lang="fr-BE" dirty="0" err="1"/>
              <a:t>struct</a:t>
            </a:r>
            <a:r>
              <a:rPr lang="fr-BE" dirty="0"/>
              <a:t> of </a:t>
            </a:r>
            <a:r>
              <a:rPr lang="fr-BE" dirty="0" err="1"/>
              <a:t>array</a:t>
            </a:r>
            <a:endParaRPr lang="fr-BE" dirty="0"/>
          </a:p>
          <a:p>
            <a:pPr marL="514350" indent="-514350">
              <a:buFont typeface="+mj-lt"/>
              <a:buAutoNum type="arabicPeriod"/>
            </a:pPr>
            <a:r>
              <a:rPr lang="fr-BE" dirty="0"/>
              <a:t>Free compiler flags</a:t>
            </a:r>
          </a:p>
        </p:txBody>
      </p:sp>
    </p:spTree>
    <p:extLst>
      <p:ext uri="{BB962C8B-B14F-4D97-AF65-F5344CB8AC3E}">
        <p14:creationId xmlns:p14="http://schemas.microsoft.com/office/powerpoint/2010/main" val="3775553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D14024-A4DC-0B0C-C1BF-04067720F7F8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 – Beware of doubles : how to check?</a:t>
            </a:r>
            <a:endParaRPr lang="en-BE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4A9E99-3FE1-1740-6CC6-E1BCCDA17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720515"/>
            <a:ext cx="8771747" cy="6054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178918-5001-202C-5F70-5FDB776A8793}"/>
              </a:ext>
            </a:extLst>
          </p:cNvPr>
          <p:cNvSpPr txBox="1"/>
          <p:nvPr/>
        </p:nvSpPr>
        <p:spPr>
          <a:xfrm>
            <a:off x="158750" y="2425700"/>
            <a:ext cx="3194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</a:rPr>
              <a:t>Look for DMUL, DFMA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</a:rPr>
              <a:t>Code must </a:t>
            </a:r>
            <a:r>
              <a:rPr lang="fr-BE" dirty="0" err="1">
                <a:solidFill>
                  <a:schemeClr val="bg1"/>
                </a:solidFill>
              </a:rPr>
              <a:t>be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compiled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with</a:t>
            </a:r>
            <a:r>
              <a:rPr lang="fr-BE" dirty="0">
                <a:solidFill>
                  <a:schemeClr val="bg1"/>
                </a:solidFill>
              </a:rPr>
              <a:t> </a:t>
            </a:r>
            <a:br>
              <a:rPr lang="fr-BE" dirty="0">
                <a:solidFill>
                  <a:schemeClr val="bg1"/>
                </a:solidFill>
              </a:rPr>
            </a:br>
            <a:r>
              <a:rPr lang="fr-BE" dirty="0">
                <a:solidFill>
                  <a:schemeClr val="bg1"/>
                </a:solidFill>
              </a:rPr>
              <a:t>-</a:t>
            </a:r>
            <a:r>
              <a:rPr lang="fr-BE" dirty="0">
                <a:solidFill>
                  <a:schemeClr val="bg1"/>
                </a:solidFill>
                <a:latin typeface="Consolas" panose="020B0609020204030204" pitchFamily="49" charset="0"/>
              </a:rPr>
              <a:t>–</a:t>
            </a:r>
            <a:r>
              <a:rPr lang="fr-BE" dirty="0" err="1">
                <a:solidFill>
                  <a:schemeClr val="bg1"/>
                </a:solidFill>
                <a:latin typeface="Consolas" panose="020B0609020204030204" pitchFamily="49" charset="0"/>
              </a:rPr>
              <a:t>generate</a:t>
            </a:r>
            <a:r>
              <a:rPr lang="fr-BE" dirty="0">
                <a:solidFill>
                  <a:schemeClr val="bg1"/>
                </a:solidFill>
                <a:latin typeface="Consolas" panose="020B0609020204030204" pitchFamily="49" charset="0"/>
              </a:rPr>
              <a:t>-line-info</a:t>
            </a:r>
          </a:p>
          <a:p>
            <a:r>
              <a:rPr lang="fr-BE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66FFE9-8B4F-1B3B-B5E4-0F1087646FCA}"/>
              </a:ext>
            </a:extLst>
          </p:cNvPr>
          <p:cNvSpPr/>
          <p:nvPr/>
        </p:nvSpPr>
        <p:spPr>
          <a:xfrm>
            <a:off x="3619500" y="932335"/>
            <a:ext cx="1143000" cy="2932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4B1317-7212-8E2C-D83B-FFD0AB8697EF}"/>
              </a:ext>
            </a:extLst>
          </p:cNvPr>
          <p:cNvSpPr/>
          <p:nvPr/>
        </p:nvSpPr>
        <p:spPr>
          <a:xfrm>
            <a:off x="7835900" y="4443885"/>
            <a:ext cx="3676650" cy="2932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27434B-D771-AB4A-FBF7-FE20F72AB331}"/>
              </a:ext>
            </a:extLst>
          </p:cNvPr>
          <p:cNvSpPr/>
          <p:nvPr/>
        </p:nvSpPr>
        <p:spPr>
          <a:xfrm>
            <a:off x="9283700" y="1732435"/>
            <a:ext cx="1143000" cy="2932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97894B-31DF-B566-D2DD-54EA90E8EB66}"/>
              </a:ext>
            </a:extLst>
          </p:cNvPr>
          <p:cNvSpPr/>
          <p:nvPr/>
        </p:nvSpPr>
        <p:spPr>
          <a:xfrm>
            <a:off x="3568700" y="3970252"/>
            <a:ext cx="2990850" cy="56626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8966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D5B5802-E687-8BA1-E382-19D4F5E64D90}"/>
              </a:ext>
            </a:extLst>
          </p:cNvPr>
          <p:cNvSpPr txBox="1"/>
          <p:nvPr/>
        </p:nvSpPr>
        <p:spPr>
          <a:xfrm>
            <a:off x="1056000" y="909000"/>
            <a:ext cx="60960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__device__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inv2x2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])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det2x2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det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ud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1.0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ud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ud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ud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ud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printf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("</a:t>
            </a:r>
            <a:r>
              <a:rPr lang="en-US" sz="1600" b="0" dirty="0">
                <a:solidFill>
                  <a:srgbClr val="FCE566"/>
                </a:solidFill>
                <a:effectLst/>
                <a:latin typeface="Consolas" panose="020B0609020204030204" pitchFamily="49" charset="0"/>
              </a:rPr>
              <a:t>Singular matrix 2x2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");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j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j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j</a:t>
            </a:r>
            <a:r>
              <a:rPr lang="en-US" sz="1600" b="0" dirty="0" err="1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j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0.0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39914D-2E8E-BBB9-6009-197A83BEF6A2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5 – Why did a simple </a:t>
            </a:r>
            <a:r>
              <a:rPr lang="en-US" sz="2200" b="1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printf</a:t>
            </a:r>
            <a:r>
              <a:rPr lang="en-US" sz="2400" b="1" dirty="0">
                <a:solidFill>
                  <a:schemeClr val="bg1"/>
                </a:solidFill>
              </a:rPr>
              <a:t> make my code 1.2x slower ?</a:t>
            </a:r>
            <a:endParaRPr lang="en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521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C8BD04-C973-A7BD-3CA6-196C73AA5FA4}"/>
              </a:ext>
            </a:extLst>
          </p:cNvPr>
          <p:cNvSpPr txBox="1"/>
          <p:nvPr/>
        </p:nvSpPr>
        <p:spPr>
          <a:xfrm>
            <a:off x="1056000" y="909000"/>
            <a:ext cx="6096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__device__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inv2x2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a-DK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],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])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{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det2x2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1.0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AC3AFB-B3E0-724E-1B68-9FD363B44488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5 – Why did a simple </a:t>
            </a:r>
            <a:r>
              <a:rPr lang="en-US" sz="2200" b="1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printf</a:t>
            </a:r>
            <a:r>
              <a:rPr lang="en-US" sz="2400" b="1" dirty="0">
                <a:solidFill>
                  <a:schemeClr val="bg1"/>
                </a:solidFill>
              </a:rPr>
              <a:t> make my code 1.2x slower ?</a:t>
            </a:r>
            <a:endParaRPr lang="en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72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D5B5802-E687-8BA1-E382-19D4F5E64D90}"/>
              </a:ext>
            </a:extLst>
          </p:cNvPr>
          <p:cNvSpPr txBox="1"/>
          <p:nvPr/>
        </p:nvSpPr>
        <p:spPr>
          <a:xfrm>
            <a:off x="1047369" y="909000"/>
            <a:ext cx="60960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__device__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inv2x2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])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det2x2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det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ud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1.0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ud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ud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ud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ud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printf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("</a:t>
            </a:r>
            <a:r>
              <a:rPr lang="en-US" sz="1600" b="0" dirty="0">
                <a:solidFill>
                  <a:srgbClr val="FCE566"/>
                </a:solidFill>
                <a:effectLst/>
                <a:latin typeface="Consolas" panose="020B0609020204030204" pitchFamily="49" charset="0"/>
              </a:rPr>
              <a:t>Singular matrix 2x2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");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j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j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j</a:t>
            </a:r>
            <a:r>
              <a:rPr lang="en-US" sz="1600" b="0" dirty="0" err="1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j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0.0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F6F239-4E63-95DE-BEF4-C86D88A8086E}"/>
              </a:ext>
            </a:extLst>
          </p:cNvPr>
          <p:cNvSpPr/>
          <p:nvPr/>
        </p:nvSpPr>
        <p:spPr>
          <a:xfrm>
            <a:off x="8832000" y="1989000"/>
            <a:ext cx="3024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763F20-353C-D4E0-D454-07D0ED7C2DAC}"/>
              </a:ext>
            </a:extLst>
          </p:cNvPr>
          <p:cNvSpPr/>
          <p:nvPr/>
        </p:nvSpPr>
        <p:spPr>
          <a:xfrm>
            <a:off x="8912631" y="2061000"/>
            <a:ext cx="2880000" cy="936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886EB7-67F9-9A94-AEB9-E08A46B2F9FD}"/>
              </a:ext>
            </a:extLst>
          </p:cNvPr>
          <p:cNvSpPr/>
          <p:nvPr/>
        </p:nvSpPr>
        <p:spPr>
          <a:xfrm>
            <a:off x="8984631" y="2133000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3A77F1-1409-0B9C-D998-514C03F39967}"/>
              </a:ext>
            </a:extLst>
          </p:cNvPr>
          <p:cNvSpPr/>
          <p:nvPr/>
        </p:nvSpPr>
        <p:spPr>
          <a:xfrm>
            <a:off x="9272631" y="2133000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728C76-1EC3-C013-B09B-7F47A207083B}"/>
              </a:ext>
            </a:extLst>
          </p:cNvPr>
          <p:cNvSpPr/>
          <p:nvPr/>
        </p:nvSpPr>
        <p:spPr>
          <a:xfrm>
            <a:off x="9560631" y="2133000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2CD845-3673-1D64-0DE8-8FC040480459}"/>
              </a:ext>
            </a:extLst>
          </p:cNvPr>
          <p:cNvSpPr/>
          <p:nvPr/>
        </p:nvSpPr>
        <p:spPr>
          <a:xfrm>
            <a:off x="9848631" y="2133000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2F399A-7A9F-C0D3-B147-AD79C1B6C6F1}"/>
              </a:ext>
            </a:extLst>
          </p:cNvPr>
          <p:cNvSpPr/>
          <p:nvPr/>
        </p:nvSpPr>
        <p:spPr>
          <a:xfrm>
            <a:off x="10136631" y="2133000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FD1DF7-B6F6-0576-96C6-AA962F6879F4}"/>
              </a:ext>
            </a:extLst>
          </p:cNvPr>
          <p:cNvSpPr/>
          <p:nvPr/>
        </p:nvSpPr>
        <p:spPr>
          <a:xfrm>
            <a:off x="10424631" y="2133000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4CDA7C-16ED-3FEC-1755-3ED878DCE1DC}"/>
              </a:ext>
            </a:extLst>
          </p:cNvPr>
          <p:cNvSpPr/>
          <p:nvPr/>
        </p:nvSpPr>
        <p:spPr>
          <a:xfrm>
            <a:off x="10712631" y="2133000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2C82DD-6DFC-A152-6374-20A9E7456B1A}"/>
              </a:ext>
            </a:extLst>
          </p:cNvPr>
          <p:cNvSpPr/>
          <p:nvPr/>
        </p:nvSpPr>
        <p:spPr>
          <a:xfrm>
            <a:off x="11000631" y="2133000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D11D049-70F7-994A-9744-CE00AC4F549E}"/>
              </a:ext>
            </a:extLst>
          </p:cNvPr>
          <p:cNvSpPr/>
          <p:nvPr/>
        </p:nvSpPr>
        <p:spPr>
          <a:xfrm>
            <a:off x="11288631" y="2133000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FEC7DFF-6805-1ABE-875A-A12F276B19F4}"/>
              </a:ext>
            </a:extLst>
          </p:cNvPr>
          <p:cNvSpPr/>
          <p:nvPr/>
        </p:nvSpPr>
        <p:spPr>
          <a:xfrm>
            <a:off x="11576631" y="2133000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9B29D28-2EC7-D96C-FEB5-0417A951B10B}"/>
              </a:ext>
            </a:extLst>
          </p:cNvPr>
          <p:cNvSpPr/>
          <p:nvPr/>
        </p:nvSpPr>
        <p:spPr>
          <a:xfrm>
            <a:off x="8912631" y="3086398"/>
            <a:ext cx="2880000" cy="936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1EC0830-478D-5BA9-3033-A9C806224866}"/>
              </a:ext>
            </a:extLst>
          </p:cNvPr>
          <p:cNvSpPr/>
          <p:nvPr/>
        </p:nvSpPr>
        <p:spPr>
          <a:xfrm>
            <a:off x="8984631" y="3158398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40B938D-0AA8-96B8-5CC9-57FC5486E03C}"/>
              </a:ext>
            </a:extLst>
          </p:cNvPr>
          <p:cNvSpPr/>
          <p:nvPr/>
        </p:nvSpPr>
        <p:spPr>
          <a:xfrm>
            <a:off x="9272631" y="3158398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9A1B2BF-DEA5-A4B4-4DDE-4E82928DC3AC}"/>
              </a:ext>
            </a:extLst>
          </p:cNvPr>
          <p:cNvSpPr/>
          <p:nvPr/>
        </p:nvSpPr>
        <p:spPr>
          <a:xfrm>
            <a:off x="9560631" y="3158398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4D1B553-3A92-08AD-5E91-1F1DA072F205}"/>
              </a:ext>
            </a:extLst>
          </p:cNvPr>
          <p:cNvSpPr/>
          <p:nvPr/>
        </p:nvSpPr>
        <p:spPr>
          <a:xfrm>
            <a:off x="9848631" y="3158398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3FE00F4-E7AB-F95F-DDA2-EF5AE021F232}"/>
              </a:ext>
            </a:extLst>
          </p:cNvPr>
          <p:cNvSpPr/>
          <p:nvPr/>
        </p:nvSpPr>
        <p:spPr>
          <a:xfrm>
            <a:off x="10136631" y="3158398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3C2BBDE-EA39-7328-F4E4-4B47EDC4FC0E}"/>
              </a:ext>
            </a:extLst>
          </p:cNvPr>
          <p:cNvSpPr/>
          <p:nvPr/>
        </p:nvSpPr>
        <p:spPr>
          <a:xfrm>
            <a:off x="10424631" y="3158398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E3294BF-4C2B-9789-14A3-D3AC4A7B061B}"/>
              </a:ext>
            </a:extLst>
          </p:cNvPr>
          <p:cNvSpPr/>
          <p:nvPr/>
        </p:nvSpPr>
        <p:spPr>
          <a:xfrm>
            <a:off x="10712631" y="3158398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7DB0FB1-C994-4B18-4497-4408D22F3701}"/>
              </a:ext>
            </a:extLst>
          </p:cNvPr>
          <p:cNvSpPr/>
          <p:nvPr/>
        </p:nvSpPr>
        <p:spPr>
          <a:xfrm>
            <a:off x="11000631" y="3158398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860BA7D-4ABD-2D24-EEA8-6233DC6FA1D7}"/>
              </a:ext>
            </a:extLst>
          </p:cNvPr>
          <p:cNvSpPr/>
          <p:nvPr/>
        </p:nvSpPr>
        <p:spPr>
          <a:xfrm>
            <a:off x="11288631" y="3158398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6C74C08-8BF8-2096-EE3A-4943DC1F3571}"/>
              </a:ext>
            </a:extLst>
          </p:cNvPr>
          <p:cNvSpPr/>
          <p:nvPr/>
        </p:nvSpPr>
        <p:spPr>
          <a:xfrm>
            <a:off x="11576631" y="3158398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4950A8C-E641-9575-8707-35B60E7A38E4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5 – Watch the occupancy!</a:t>
            </a:r>
            <a:endParaRPr lang="en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76770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C8BD04-C973-A7BD-3CA6-196C73AA5FA4}"/>
              </a:ext>
            </a:extLst>
          </p:cNvPr>
          <p:cNvSpPr txBox="1"/>
          <p:nvPr/>
        </p:nvSpPr>
        <p:spPr>
          <a:xfrm>
            <a:off x="1054436" y="1341000"/>
            <a:ext cx="6096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__device__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inv2x2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a-DK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],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])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{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det2x2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1.0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A04BDB-5708-7334-89BC-A54E122C9931}"/>
              </a:ext>
            </a:extLst>
          </p:cNvPr>
          <p:cNvSpPr/>
          <p:nvPr/>
        </p:nvSpPr>
        <p:spPr>
          <a:xfrm>
            <a:off x="8832000" y="1989000"/>
            <a:ext cx="3024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20D09D-4A60-4585-621C-850DDF387141}"/>
              </a:ext>
            </a:extLst>
          </p:cNvPr>
          <p:cNvSpPr/>
          <p:nvPr/>
        </p:nvSpPr>
        <p:spPr>
          <a:xfrm>
            <a:off x="8912631" y="2061000"/>
            <a:ext cx="2880000" cy="8640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A40B0C-02E1-B41C-F722-A99EC5BA1495}"/>
              </a:ext>
            </a:extLst>
          </p:cNvPr>
          <p:cNvSpPr/>
          <p:nvPr/>
        </p:nvSpPr>
        <p:spPr>
          <a:xfrm>
            <a:off x="8984631" y="2133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452B21-C006-4A3D-91F9-B550C6BEE1B4}"/>
              </a:ext>
            </a:extLst>
          </p:cNvPr>
          <p:cNvSpPr/>
          <p:nvPr/>
        </p:nvSpPr>
        <p:spPr>
          <a:xfrm>
            <a:off x="9272631" y="2133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0AAA1A-1B74-6092-230B-A2C288232B27}"/>
              </a:ext>
            </a:extLst>
          </p:cNvPr>
          <p:cNvSpPr/>
          <p:nvPr/>
        </p:nvSpPr>
        <p:spPr>
          <a:xfrm>
            <a:off x="9560631" y="2133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DAA90F-4C1C-3C5C-172B-F8C041C473DE}"/>
              </a:ext>
            </a:extLst>
          </p:cNvPr>
          <p:cNvSpPr/>
          <p:nvPr/>
        </p:nvSpPr>
        <p:spPr>
          <a:xfrm>
            <a:off x="9848631" y="2133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26DE9-E33C-1E17-E808-9E91B2118907}"/>
              </a:ext>
            </a:extLst>
          </p:cNvPr>
          <p:cNvSpPr/>
          <p:nvPr/>
        </p:nvSpPr>
        <p:spPr>
          <a:xfrm>
            <a:off x="10136631" y="2133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5EFCEF-E4D4-CF01-59A9-EC31FE635F76}"/>
              </a:ext>
            </a:extLst>
          </p:cNvPr>
          <p:cNvSpPr/>
          <p:nvPr/>
        </p:nvSpPr>
        <p:spPr>
          <a:xfrm>
            <a:off x="10424631" y="2133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C7E01C-F6E8-5276-8EC4-212BAF322F84}"/>
              </a:ext>
            </a:extLst>
          </p:cNvPr>
          <p:cNvSpPr/>
          <p:nvPr/>
        </p:nvSpPr>
        <p:spPr>
          <a:xfrm>
            <a:off x="10712631" y="2133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9D442B-2C37-A9AD-13AF-0A130D76BFDA}"/>
              </a:ext>
            </a:extLst>
          </p:cNvPr>
          <p:cNvSpPr/>
          <p:nvPr/>
        </p:nvSpPr>
        <p:spPr>
          <a:xfrm>
            <a:off x="11000631" y="2133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E8B532-D02D-EA56-F36C-550692A2A587}"/>
              </a:ext>
            </a:extLst>
          </p:cNvPr>
          <p:cNvSpPr/>
          <p:nvPr/>
        </p:nvSpPr>
        <p:spPr>
          <a:xfrm>
            <a:off x="11288631" y="2133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426E88-D22D-9066-DFAD-D5CBBAAEDF79}"/>
              </a:ext>
            </a:extLst>
          </p:cNvPr>
          <p:cNvSpPr/>
          <p:nvPr/>
        </p:nvSpPr>
        <p:spPr>
          <a:xfrm>
            <a:off x="11576631" y="2133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164692-52A5-0EE3-DB8D-8F9E5EDFC7D1}"/>
              </a:ext>
            </a:extLst>
          </p:cNvPr>
          <p:cNvSpPr/>
          <p:nvPr/>
        </p:nvSpPr>
        <p:spPr>
          <a:xfrm>
            <a:off x="8925031" y="2997000"/>
            <a:ext cx="2880000" cy="8640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7E4C8B-7A7E-4918-C4BA-311FA1F915CA}"/>
              </a:ext>
            </a:extLst>
          </p:cNvPr>
          <p:cNvSpPr/>
          <p:nvPr/>
        </p:nvSpPr>
        <p:spPr>
          <a:xfrm>
            <a:off x="8997031" y="3069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1C0E01-8F5C-C215-AE84-61829D2FDECB}"/>
              </a:ext>
            </a:extLst>
          </p:cNvPr>
          <p:cNvSpPr/>
          <p:nvPr/>
        </p:nvSpPr>
        <p:spPr>
          <a:xfrm>
            <a:off x="9285031" y="3069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293425-6B9A-89D7-2F82-B88650606428}"/>
              </a:ext>
            </a:extLst>
          </p:cNvPr>
          <p:cNvSpPr/>
          <p:nvPr/>
        </p:nvSpPr>
        <p:spPr>
          <a:xfrm>
            <a:off x="9573031" y="3069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90E68D-32A3-4CB9-1A20-DD56FA9C8DEE}"/>
              </a:ext>
            </a:extLst>
          </p:cNvPr>
          <p:cNvSpPr/>
          <p:nvPr/>
        </p:nvSpPr>
        <p:spPr>
          <a:xfrm>
            <a:off x="9861031" y="3069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89B160-8F29-B5A4-F550-7B39F641C958}"/>
              </a:ext>
            </a:extLst>
          </p:cNvPr>
          <p:cNvSpPr/>
          <p:nvPr/>
        </p:nvSpPr>
        <p:spPr>
          <a:xfrm>
            <a:off x="10149031" y="3069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FD619E-F8FC-C794-544F-A30DF4CA824B}"/>
              </a:ext>
            </a:extLst>
          </p:cNvPr>
          <p:cNvSpPr/>
          <p:nvPr/>
        </p:nvSpPr>
        <p:spPr>
          <a:xfrm>
            <a:off x="10437031" y="3069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7E166B-FEA8-BABF-C2E5-3C3041CDB6DF}"/>
              </a:ext>
            </a:extLst>
          </p:cNvPr>
          <p:cNvSpPr/>
          <p:nvPr/>
        </p:nvSpPr>
        <p:spPr>
          <a:xfrm>
            <a:off x="10725031" y="3069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C4B3D1-ED39-1342-1916-919DE3D0B85A}"/>
              </a:ext>
            </a:extLst>
          </p:cNvPr>
          <p:cNvSpPr/>
          <p:nvPr/>
        </p:nvSpPr>
        <p:spPr>
          <a:xfrm>
            <a:off x="11013031" y="3069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1D4F3B9-2A97-285A-22C5-C67E9432CEE2}"/>
              </a:ext>
            </a:extLst>
          </p:cNvPr>
          <p:cNvSpPr/>
          <p:nvPr/>
        </p:nvSpPr>
        <p:spPr>
          <a:xfrm>
            <a:off x="11301031" y="3069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73E37D-81CE-8F48-28E4-0FBF48F8DE22}"/>
              </a:ext>
            </a:extLst>
          </p:cNvPr>
          <p:cNvSpPr/>
          <p:nvPr/>
        </p:nvSpPr>
        <p:spPr>
          <a:xfrm>
            <a:off x="11589031" y="3069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0605C4C-5750-CAF3-DEF3-58982317A603}"/>
              </a:ext>
            </a:extLst>
          </p:cNvPr>
          <p:cNvSpPr/>
          <p:nvPr/>
        </p:nvSpPr>
        <p:spPr>
          <a:xfrm>
            <a:off x="8925031" y="3920466"/>
            <a:ext cx="2880000" cy="8640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CAD6884-27D4-6CA8-5F42-C59E2F4F114D}"/>
              </a:ext>
            </a:extLst>
          </p:cNvPr>
          <p:cNvSpPr/>
          <p:nvPr/>
        </p:nvSpPr>
        <p:spPr>
          <a:xfrm>
            <a:off x="8997031" y="3992466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576BFAC-8849-22BC-A6E7-FF104C80648D}"/>
              </a:ext>
            </a:extLst>
          </p:cNvPr>
          <p:cNvSpPr/>
          <p:nvPr/>
        </p:nvSpPr>
        <p:spPr>
          <a:xfrm>
            <a:off x="9285031" y="3992466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64930C9-0322-BD01-173A-348347CAFC8B}"/>
              </a:ext>
            </a:extLst>
          </p:cNvPr>
          <p:cNvSpPr/>
          <p:nvPr/>
        </p:nvSpPr>
        <p:spPr>
          <a:xfrm>
            <a:off x="9573031" y="3992466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810358-2492-FA5A-72D9-963028E49957}"/>
              </a:ext>
            </a:extLst>
          </p:cNvPr>
          <p:cNvSpPr/>
          <p:nvPr/>
        </p:nvSpPr>
        <p:spPr>
          <a:xfrm>
            <a:off x="9861031" y="3992466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7A1E6E1-80DD-863E-2BF0-74A54888BD77}"/>
              </a:ext>
            </a:extLst>
          </p:cNvPr>
          <p:cNvSpPr/>
          <p:nvPr/>
        </p:nvSpPr>
        <p:spPr>
          <a:xfrm>
            <a:off x="10149031" y="3992466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57B10D-E160-63EC-914C-83B13B73425C}"/>
              </a:ext>
            </a:extLst>
          </p:cNvPr>
          <p:cNvSpPr/>
          <p:nvPr/>
        </p:nvSpPr>
        <p:spPr>
          <a:xfrm>
            <a:off x="10437031" y="3992466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604881-6AD9-5858-8811-A3E7050FF81B}"/>
              </a:ext>
            </a:extLst>
          </p:cNvPr>
          <p:cNvSpPr/>
          <p:nvPr/>
        </p:nvSpPr>
        <p:spPr>
          <a:xfrm>
            <a:off x="10725031" y="3992466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6174A62-7811-D384-B06B-747BABA6B61E}"/>
              </a:ext>
            </a:extLst>
          </p:cNvPr>
          <p:cNvSpPr/>
          <p:nvPr/>
        </p:nvSpPr>
        <p:spPr>
          <a:xfrm>
            <a:off x="11013031" y="3992466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2EF2650-1DE7-5C5E-D8C3-ACACC2F9BB2B}"/>
              </a:ext>
            </a:extLst>
          </p:cNvPr>
          <p:cNvSpPr/>
          <p:nvPr/>
        </p:nvSpPr>
        <p:spPr>
          <a:xfrm>
            <a:off x="11301031" y="3992466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ED9D67C-BA31-403B-6CE7-64F8DF93941D}"/>
              </a:ext>
            </a:extLst>
          </p:cNvPr>
          <p:cNvSpPr/>
          <p:nvPr/>
        </p:nvSpPr>
        <p:spPr>
          <a:xfrm>
            <a:off x="11589031" y="3992466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1CB0455-261E-0E4A-2C37-9CB9B60BE946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5 – Watch the occupancy!</a:t>
            </a:r>
            <a:endParaRPr lang="en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41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A1CB0455-261E-0E4A-2C37-9CB9B60BE946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5 – Is the occupancy a limiting factor?</a:t>
            </a:r>
            <a:endParaRPr lang="en-BE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9BF7E7-EBED-F401-FEEC-39AD97798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984756"/>
            <a:ext cx="9169612" cy="5784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F2FDD5-7934-DBD9-B782-1F60BDDCC5A8}"/>
              </a:ext>
            </a:extLst>
          </p:cNvPr>
          <p:cNvSpPr txBox="1"/>
          <p:nvPr/>
        </p:nvSpPr>
        <p:spPr>
          <a:xfrm>
            <a:off x="372000" y="1218171"/>
            <a:ext cx="25871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schemeClr val="bg1"/>
                </a:solidFill>
              </a:rPr>
              <a:t>ncu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will</a:t>
            </a:r>
            <a:r>
              <a:rPr lang="fr-BE" dirty="0">
                <a:solidFill>
                  <a:schemeClr val="bg1"/>
                </a:solidFill>
              </a:rPr>
              <a:t> tell </a:t>
            </a:r>
            <a:r>
              <a:rPr lang="fr-BE" dirty="0" err="1">
                <a:solidFill>
                  <a:schemeClr val="bg1"/>
                </a:solidFill>
              </a:rPr>
              <a:t>you</a:t>
            </a:r>
            <a:endParaRPr lang="fr-B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schemeClr val="bg1"/>
                </a:solidFill>
              </a:rPr>
              <a:t>Often</a:t>
            </a:r>
            <a:r>
              <a:rPr lang="fr-BE" dirty="0">
                <a:solidFill>
                  <a:schemeClr val="bg1"/>
                </a:solidFill>
              </a:rPr>
              <a:t> the case </a:t>
            </a:r>
            <a:r>
              <a:rPr lang="fr-BE" dirty="0" err="1">
                <a:solidFill>
                  <a:schemeClr val="bg1"/>
                </a:solidFill>
              </a:rPr>
              <a:t>that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occupancy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is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limited</a:t>
            </a:r>
            <a:r>
              <a:rPr lang="fr-BE" dirty="0">
                <a:solidFill>
                  <a:schemeClr val="bg1"/>
                </a:solidFill>
              </a:rPr>
              <a:t> </a:t>
            </a:r>
            <a:br>
              <a:rPr lang="fr-BE" dirty="0">
                <a:solidFill>
                  <a:schemeClr val="bg1"/>
                </a:solidFill>
              </a:rPr>
            </a:br>
            <a:r>
              <a:rPr lang="fr-BE" dirty="0">
                <a:solidFill>
                  <a:schemeClr val="bg1"/>
                </a:solidFill>
              </a:rPr>
              <a:t>by </a:t>
            </a:r>
            <a:r>
              <a:rPr lang="fr-BE" dirty="0" err="1">
                <a:solidFill>
                  <a:schemeClr val="bg1"/>
                </a:solidFill>
              </a:rPr>
              <a:t>registers</a:t>
            </a:r>
            <a:r>
              <a:rPr lang="fr-BE" dirty="0">
                <a:solidFill>
                  <a:schemeClr val="bg1"/>
                </a:solidFill>
              </a:rPr>
              <a:t>, but </a:t>
            </a:r>
            <a:r>
              <a:rPr lang="fr-BE" dirty="0" err="1">
                <a:solidFill>
                  <a:schemeClr val="bg1"/>
                </a:solidFill>
              </a:rPr>
              <a:t>critical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when</a:t>
            </a:r>
            <a:br>
              <a:rPr lang="fr-BE" dirty="0">
                <a:solidFill>
                  <a:schemeClr val="bg1"/>
                </a:solidFill>
              </a:rPr>
            </a:br>
            <a:r>
              <a:rPr lang="fr-BE" dirty="0">
                <a:solidFill>
                  <a:schemeClr val="bg1"/>
                </a:solidFill>
              </a:rPr>
              <a:t>« on a </a:t>
            </a:r>
            <a:r>
              <a:rPr lang="fr-BE" dirty="0" err="1">
                <a:solidFill>
                  <a:schemeClr val="bg1"/>
                </a:solidFill>
              </a:rPr>
              <a:t>step</a:t>
            </a:r>
            <a:r>
              <a:rPr lang="fr-BE" dirty="0">
                <a:solidFill>
                  <a:schemeClr val="bg1"/>
                </a:solidFill>
              </a:rPr>
              <a:t>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</a:rPr>
              <a:t>Can </a:t>
            </a:r>
            <a:r>
              <a:rPr lang="fr-BE" dirty="0" err="1">
                <a:solidFill>
                  <a:schemeClr val="bg1"/>
                </a:solidFill>
              </a:rPr>
              <a:t>sometimes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be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mitigated</a:t>
            </a:r>
            <a:r>
              <a:rPr lang="fr-BE" dirty="0">
                <a:solidFill>
                  <a:schemeClr val="bg1"/>
                </a:solidFill>
              </a:rPr>
              <a:t> by </a:t>
            </a:r>
            <a:r>
              <a:rPr lang="fr-BE" dirty="0" err="1">
                <a:solidFill>
                  <a:schemeClr val="bg1"/>
                </a:solidFill>
              </a:rPr>
              <a:t>template</a:t>
            </a:r>
            <a:r>
              <a:rPr lang="fr-BE" dirty="0">
                <a:solidFill>
                  <a:schemeClr val="bg1"/>
                </a:solidFill>
              </a:rPr>
              <a:t> kernel </a:t>
            </a:r>
            <a:r>
              <a:rPr lang="fr-BE" dirty="0" err="1">
                <a:solidFill>
                  <a:schemeClr val="bg1"/>
                </a:solidFill>
              </a:rPr>
              <a:t>specialization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904AD-752C-1E8A-F606-2124D15718E8}"/>
              </a:ext>
            </a:extLst>
          </p:cNvPr>
          <p:cNvSpPr/>
          <p:nvPr/>
        </p:nvSpPr>
        <p:spPr>
          <a:xfrm>
            <a:off x="2914650" y="1957303"/>
            <a:ext cx="7010400" cy="25249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4066D81-ACC5-1996-3DE6-83CA2061FC98}"/>
              </a:ext>
            </a:extLst>
          </p:cNvPr>
          <p:cNvSpPr/>
          <p:nvPr/>
        </p:nvSpPr>
        <p:spPr>
          <a:xfrm>
            <a:off x="6400800" y="3308350"/>
            <a:ext cx="565150" cy="56515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83541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7711B-A545-2180-1B09-26E78C9B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Exercice time!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6EC71-6CD4-DEA1-FBE3-6A55064AD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725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BE" dirty="0"/>
              <a:t>Use </a:t>
            </a:r>
            <a:r>
              <a:rPr lang="fr-BE" dirty="0" err="1"/>
              <a:t>floats</a:t>
            </a:r>
            <a:endParaRPr lang="fr-BE" dirty="0"/>
          </a:p>
          <a:p>
            <a:pPr marL="514350" indent="-514350">
              <a:buFont typeface="+mj-lt"/>
              <a:buAutoNum type="arabicPeriod"/>
            </a:pPr>
            <a:r>
              <a:rPr lang="fr-BE" dirty="0"/>
              <a:t>Use a </a:t>
            </a:r>
            <a:r>
              <a:rPr lang="fr-BE" dirty="0" err="1"/>
              <a:t>reordered</a:t>
            </a:r>
            <a:r>
              <a:rPr lang="fr-BE" dirty="0"/>
              <a:t> </a:t>
            </a:r>
            <a:r>
              <a:rPr lang="fr-BE" dirty="0" err="1"/>
              <a:t>mesh</a:t>
            </a:r>
            <a:endParaRPr lang="fr-BE" dirty="0"/>
          </a:p>
          <a:p>
            <a:pPr marL="514350" indent="-514350">
              <a:buFont typeface="+mj-lt"/>
              <a:buAutoNum type="arabicPeriod"/>
            </a:pPr>
            <a:r>
              <a:rPr lang="fr-BE" dirty="0"/>
              <a:t>Transpose the memory </a:t>
            </a:r>
            <a:r>
              <a:rPr lang="fr-BE" dirty="0" err="1"/>
              <a:t>access</a:t>
            </a:r>
            <a:r>
              <a:rPr lang="fr-BE" dirty="0"/>
              <a:t> for more coalescence (at the </a:t>
            </a:r>
            <a:r>
              <a:rPr lang="fr-BE" dirty="0" err="1"/>
              <a:t>price</a:t>
            </a:r>
            <a:r>
              <a:rPr lang="fr-BE" dirty="0"/>
              <a:t> of </a:t>
            </a:r>
            <a:r>
              <a:rPr lang="fr-BE" dirty="0" err="1"/>
              <a:t>locality</a:t>
            </a:r>
            <a:r>
              <a:rPr lang="fr-BE" dirty="0"/>
              <a:t> </a:t>
            </a:r>
            <a:r>
              <a:rPr lang="fr-BE" dirty="0" err="1"/>
              <a:t>though</a:t>
            </a:r>
            <a:r>
              <a:rPr lang="fr-BE" dirty="0"/>
              <a:t>!)</a:t>
            </a:r>
          </a:p>
          <a:p>
            <a:pPr marL="514350" indent="-514350">
              <a:buFont typeface="+mj-lt"/>
              <a:buAutoNum type="arabicPeriod"/>
            </a:pPr>
            <a:r>
              <a:rPr lang="fr-BE" dirty="0"/>
              <a:t>Catch the </a:t>
            </a:r>
            <a:r>
              <a:rPr lang="fr-BE" dirty="0" err="1"/>
              <a:t>remaining</a:t>
            </a:r>
            <a:r>
              <a:rPr lang="fr-BE" dirty="0"/>
              <a:t> double </a:t>
            </a:r>
            <a:r>
              <a:rPr lang="fr-BE" dirty="0" err="1"/>
              <a:t>literals</a:t>
            </a:r>
            <a:endParaRPr lang="fr-BE" dirty="0"/>
          </a:p>
          <a:p>
            <a:pPr marL="514350" indent="-514350">
              <a:buFont typeface="+mj-lt"/>
              <a:buAutoNum type="arabicPeriod"/>
            </a:pPr>
            <a:r>
              <a:rPr lang="fr-BE" dirty="0" err="1"/>
              <a:t>Remove</a:t>
            </a:r>
            <a:r>
              <a:rPr lang="fr-BE" dirty="0"/>
              <a:t> the </a:t>
            </a:r>
            <a:r>
              <a:rPr lang="fr-BE" dirty="0" err="1"/>
              <a:t>never-accessed</a:t>
            </a:r>
            <a:r>
              <a:rPr lang="fr-BE" dirty="0"/>
              <a:t> </a:t>
            </a:r>
            <a:r>
              <a:rPr lang="fr-BE" dirty="0" err="1"/>
              <a:t>debug</a:t>
            </a:r>
            <a:r>
              <a:rPr lang="fr-BE" dirty="0"/>
              <a:t> </a:t>
            </a:r>
            <a:r>
              <a:rPr lang="fr-BE" dirty="0" err="1"/>
              <a:t>print</a:t>
            </a:r>
            <a:r>
              <a:rPr lang="fr-BE" dirty="0"/>
              <a:t> code </a:t>
            </a:r>
          </a:p>
          <a:p>
            <a:pPr marL="514350" indent="-514350">
              <a:buFont typeface="+mj-lt"/>
              <a:buAutoNum type="arabicPeriod"/>
            </a:pPr>
            <a:endParaRPr lang="fr-BE" dirty="0"/>
          </a:p>
          <a:p>
            <a:pPr marL="0" indent="0">
              <a:buNone/>
            </a:pPr>
            <a:r>
              <a:rPr lang="fr-BE" dirty="0"/>
              <a:t> File : </a:t>
            </a:r>
            <a:r>
              <a:rPr lang="fr-BE" dirty="0" err="1"/>
              <a:t>main.h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28831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A1CB0455-261E-0E4A-2C37-9CB9B60BE946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6 – Kernel fusion</a:t>
            </a:r>
            <a:endParaRPr lang="en-BE" sz="2400" b="1" dirty="0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97E0A03-B5E8-2A6F-4566-3D4FBE155E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31" r="55938" b="2331"/>
          <a:stretch/>
        </p:blipFill>
        <p:spPr>
          <a:xfrm>
            <a:off x="0" y="3656825"/>
            <a:ext cx="12192000" cy="258784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A698860-1465-7063-A259-648C3F862062}"/>
              </a:ext>
            </a:extLst>
          </p:cNvPr>
          <p:cNvSpPr txBox="1">
            <a:spLocks/>
          </p:cNvSpPr>
          <p:nvPr/>
        </p:nvSpPr>
        <p:spPr>
          <a:xfrm>
            <a:off x="660400" y="1208088"/>
            <a:ext cx="10515600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Kernels comparable in duration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Kernels </a:t>
            </a:r>
            <a:r>
              <a:rPr lang="fr-BE" dirty="0" err="1"/>
              <a:t>share</a:t>
            </a:r>
            <a:r>
              <a:rPr lang="fr-BE" dirty="0"/>
              <a:t> variables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fr-BE" dirty="0" err="1"/>
              <a:t>Makes</a:t>
            </a:r>
            <a:r>
              <a:rPr lang="fr-BE" dirty="0"/>
              <a:t> </a:t>
            </a:r>
            <a:r>
              <a:rPr lang="fr-BE" dirty="0" err="1"/>
              <a:t>sense</a:t>
            </a:r>
            <a:r>
              <a:rPr lang="fr-BE" dirty="0"/>
              <a:t> to merge the kernels to </a:t>
            </a:r>
            <a:r>
              <a:rPr lang="fr-BE" dirty="0" err="1"/>
              <a:t>avoid</a:t>
            </a:r>
            <a:r>
              <a:rPr lang="fr-BE" dirty="0"/>
              <a:t> a </a:t>
            </a:r>
            <a:r>
              <a:rPr lang="fr-BE" dirty="0" err="1"/>
              <a:t>read</a:t>
            </a:r>
            <a:r>
              <a:rPr lang="fr-BE" dirty="0"/>
              <a:t> and </a:t>
            </a:r>
            <a:r>
              <a:rPr lang="fr-BE" dirty="0" err="1"/>
              <a:t>write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global memory</a:t>
            </a:r>
          </a:p>
          <a:p>
            <a:pPr algn="l"/>
            <a:endParaRPr lang="fr-B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A45D00-5BDA-DEE8-2B5D-FF2AE1BA8E2D}"/>
              </a:ext>
            </a:extLst>
          </p:cNvPr>
          <p:cNvSpPr txBox="1"/>
          <p:nvPr/>
        </p:nvSpPr>
        <p:spPr>
          <a:xfrm>
            <a:off x="3619500" y="5875338"/>
            <a:ext cx="422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1197192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A1CB0455-261E-0E4A-2C37-9CB9B60BE946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7 – Using shared memory</a:t>
            </a:r>
            <a:endParaRPr lang="en-BE" sz="24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A698860-1465-7063-A259-648C3F862062}"/>
              </a:ext>
            </a:extLst>
          </p:cNvPr>
          <p:cNvSpPr txBox="1">
            <a:spLocks/>
          </p:cNvSpPr>
          <p:nvPr/>
        </p:nvSpPr>
        <p:spPr>
          <a:xfrm>
            <a:off x="660400" y="1208088"/>
            <a:ext cx="10515600" cy="5116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800" dirty="0"/>
              <a:t>To </a:t>
            </a:r>
            <a:r>
              <a:rPr lang="fr-BE" sz="1800" dirty="0" err="1"/>
              <a:t>share</a:t>
            </a:r>
            <a:r>
              <a:rPr lang="fr-BE" sz="1800" dirty="0"/>
              <a:t> data </a:t>
            </a:r>
            <a:r>
              <a:rPr lang="fr-BE" sz="1800" dirty="0" err="1"/>
              <a:t>among</a:t>
            </a:r>
            <a:r>
              <a:rPr lang="fr-BE" sz="1800" dirty="0"/>
              <a:t> threads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800" b="1" dirty="0"/>
              <a:t>To </a:t>
            </a:r>
            <a:r>
              <a:rPr lang="fr-BE" sz="1800" b="1" dirty="0" err="1"/>
              <a:t>manually</a:t>
            </a:r>
            <a:r>
              <a:rPr lang="fr-BE" sz="1800" b="1" dirty="0"/>
              <a:t> cache </a:t>
            </a:r>
            <a:r>
              <a:rPr lang="fr-BE" sz="1800" b="1" dirty="0" err="1"/>
              <a:t>some</a:t>
            </a:r>
            <a:r>
              <a:rPr lang="fr-BE" sz="1800" b="1" dirty="0"/>
              <a:t> </a:t>
            </a:r>
            <a:r>
              <a:rPr lang="fr-BE" sz="1800" b="1" dirty="0" err="1"/>
              <a:t>frequently</a:t>
            </a:r>
            <a:r>
              <a:rPr lang="fr-BE" sz="1800" b="1" dirty="0"/>
              <a:t> </a:t>
            </a:r>
            <a:r>
              <a:rPr lang="fr-BE" sz="1800" b="1" dirty="0" err="1"/>
              <a:t>used</a:t>
            </a:r>
            <a:r>
              <a:rPr lang="fr-BE" sz="1800" b="1" dirty="0"/>
              <a:t> data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800" dirty="0"/>
              <a:t>To </a:t>
            </a:r>
            <a:r>
              <a:rPr lang="fr-BE" sz="1800" dirty="0" err="1"/>
              <a:t>reduce</a:t>
            </a:r>
            <a:r>
              <a:rPr lang="fr-BE" sz="1800" dirty="0"/>
              <a:t> </a:t>
            </a:r>
            <a:r>
              <a:rPr lang="fr-BE" sz="1800" dirty="0" err="1"/>
              <a:t>register</a:t>
            </a:r>
            <a:r>
              <a:rPr lang="fr-BE" sz="1800" dirty="0"/>
              <a:t> pressure/ local memory usage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800" dirty="0"/>
              <a:t>To </a:t>
            </a:r>
            <a:r>
              <a:rPr lang="fr-BE" sz="1800" dirty="0" err="1"/>
              <a:t>allow</a:t>
            </a:r>
            <a:r>
              <a:rPr lang="fr-BE" sz="1800" dirty="0"/>
              <a:t> communication/ data exchange </a:t>
            </a:r>
            <a:r>
              <a:rPr lang="fr-BE" sz="1800" dirty="0" err="1"/>
              <a:t>within</a:t>
            </a:r>
            <a:r>
              <a:rPr lang="fr-BE" sz="1800" dirty="0"/>
              <a:t> a group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800" dirty="0" err="1"/>
              <a:t>Shared</a:t>
            </a:r>
            <a:r>
              <a:rPr lang="fr-BE" sz="1800" dirty="0"/>
              <a:t> memory </a:t>
            </a:r>
            <a:r>
              <a:rPr lang="fr-BE" sz="1800" dirty="0" err="1"/>
              <a:t>organzed</a:t>
            </a:r>
            <a:r>
              <a:rPr lang="fr-BE" sz="1800" dirty="0"/>
              <a:t> in « Banks »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800" dirty="0" err="1"/>
              <a:t>Simultaneous</a:t>
            </a:r>
            <a:r>
              <a:rPr lang="fr-BE" sz="1800" dirty="0"/>
              <a:t> </a:t>
            </a:r>
            <a:r>
              <a:rPr lang="fr-BE" sz="1800" dirty="0" err="1"/>
              <a:t>accesses</a:t>
            </a:r>
            <a:r>
              <a:rPr lang="fr-BE" sz="1800" dirty="0"/>
              <a:t> to the </a:t>
            </a:r>
            <a:r>
              <a:rPr lang="fr-BE" sz="1800" dirty="0" err="1"/>
              <a:t>same</a:t>
            </a:r>
            <a:r>
              <a:rPr lang="fr-BE" sz="1800" dirty="0"/>
              <a:t> </a:t>
            </a:r>
            <a:r>
              <a:rPr lang="fr-BE" sz="1800" dirty="0" err="1"/>
              <a:t>bank</a:t>
            </a:r>
            <a:r>
              <a:rPr lang="fr-BE" sz="1800" dirty="0"/>
              <a:t> are </a:t>
            </a:r>
            <a:r>
              <a:rPr lang="fr-BE" sz="1800" dirty="0" err="1"/>
              <a:t>serialized</a:t>
            </a:r>
            <a:endParaRPr lang="fr-BE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800" dirty="0" err="1"/>
              <a:t>Consecutive</a:t>
            </a:r>
            <a:r>
              <a:rPr lang="fr-BE" sz="1800" dirty="0"/>
              <a:t> threads </a:t>
            </a:r>
            <a:r>
              <a:rPr lang="fr-BE" sz="1800" dirty="0" err="1"/>
              <a:t>should</a:t>
            </a:r>
            <a:r>
              <a:rPr lang="fr-BE" sz="1800" dirty="0"/>
              <a:t> </a:t>
            </a:r>
            <a:r>
              <a:rPr lang="fr-BE" sz="1800" dirty="0" err="1"/>
              <a:t>access</a:t>
            </a:r>
            <a:r>
              <a:rPr lang="fr-BE" sz="1800" dirty="0"/>
              <a:t> </a:t>
            </a:r>
            <a:r>
              <a:rPr lang="fr-BE" sz="1800" dirty="0" err="1"/>
              <a:t>consecutive</a:t>
            </a:r>
            <a:r>
              <a:rPr lang="fr-BE" sz="1800" dirty="0"/>
              <a:t> </a:t>
            </a:r>
            <a:r>
              <a:rPr lang="fr-BE" sz="1800" dirty="0" err="1"/>
              <a:t>banks</a:t>
            </a:r>
            <a:endParaRPr lang="fr-BE" sz="18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915BAAB-CC09-00CE-747E-FEDEDF846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2946" y="1763712"/>
            <a:ext cx="4563054" cy="423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46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A1CB0455-261E-0E4A-2C37-9CB9B60BE946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8 – Array of struct of arrays</a:t>
            </a:r>
            <a:endParaRPr lang="en-BE" sz="24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A698860-1465-7063-A259-648C3F862062}"/>
              </a:ext>
            </a:extLst>
          </p:cNvPr>
          <p:cNvSpPr txBox="1">
            <a:spLocks/>
          </p:cNvSpPr>
          <p:nvPr/>
        </p:nvSpPr>
        <p:spPr>
          <a:xfrm>
            <a:off x="660400" y="1208088"/>
            <a:ext cx="10515600" cy="4779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800" dirty="0" err="1"/>
              <a:t>Array</a:t>
            </a:r>
            <a:r>
              <a:rPr lang="fr-BE" sz="1800" dirty="0"/>
              <a:t> of </a:t>
            </a:r>
            <a:r>
              <a:rPr lang="fr-BE" sz="1800" dirty="0" err="1"/>
              <a:t>struct</a:t>
            </a:r>
            <a:r>
              <a:rPr lang="fr-BE" sz="1800" dirty="0"/>
              <a:t> : </a:t>
            </a:r>
            <a:r>
              <a:rPr lang="fr-BE" sz="1800" dirty="0" err="1"/>
              <a:t>perfect</a:t>
            </a:r>
            <a:r>
              <a:rPr lang="fr-BE" sz="1800" dirty="0"/>
              <a:t> </a:t>
            </a:r>
            <a:r>
              <a:rPr lang="fr-BE" sz="1800" dirty="0" err="1"/>
              <a:t>locality</a:t>
            </a:r>
            <a:r>
              <a:rPr lang="fr-BE" sz="1800" dirty="0"/>
              <a:t>, </a:t>
            </a:r>
            <a:r>
              <a:rPr lang="fr-BE" sz="1800" dirty="0" err="1"/>
              <a:t>bad</a:t>
            </a:r>
            <a:r>
              <a:rPr lang="fr-BE" sz="1800" dirty="0"/>
              <a:t> coalescence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800" dirty="0" err="1"/>
              <a:t>Struct</a:t>
            </a:r>
            <a:r>
              <a:rPr lang="fr-BE" sz="1800" dirty="0"/>
              <a:t> of </a:t>
            </a:r>
            <a:r>
              <a:rPr lang="fr-BE" sz="1800" dirty="0" err="1"/>
              <a:t>array</a:t>
            </a:r>
            <a:r>
              <a:rPr lang="fr-BE" sz="1800" dirty="0"/>
              <a:t> : good coalescence, </a:t>
            </a:r>
            <a:r>
              <a:rPr lang="fr-BE" sz="1800" dirty="0" err="1"/>
              <a:t>bad</a:t>
            </a:r>
            <a:r>
              <a:rPr lang="fr-BE" sz="1800" dirty="0"/>
              <a:t> </a:t>
            </a:r>
            <a:r>
              <a:rPr lang="fr-BE" sz="1800" dirty="0" err="1"/>
              <a:t>locality</a:t>
            </a:r>
            <a:endParaRPr lang="fr-BE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800" dirty="0" err="1"/>
              <a:t>What</a:t>
            </a:r>
            <a:r>
              <a:rPr lang="fr-BE" sz="1800" dirty="0"/>
              <a:t> if </a:t>
            </a:r>
            <a:r>
              <a:rPr lang="fr-BE" sz="1800" dirty="0" err="1"/>
              <a:t>we</a:t>
            </a:r>
            <a:r>
              <a:rPr lang="fr-BE" sz="1800" dirty="0"/>
              <a:t> </a:t>
            </a:r>
            <a:r>
              <a:rPr lang="fr-BE" sz="1800" dirty="0" err="1"/>
              <a:t>could</a:t>
            </a:r>
            <a:r>
              <a:rPr lang="fr-BE" sz="1800" dirty="0"/>
              <a:t> combine </a:t>
            </a:r>
            <a:r>
              <a:rPr lang="fr-BE" sz="1800" dirty="0" err="1"/>
              <a:t>both</a:t>
            </a:r>
            <a:r>
              <a:rPr lang="fr-BE" sz="1800" dirty="0"/>
              <a:t>?</a:t>
            </a:r>
            <a:br>
              <a:rPr lang="fr-BE" sz="1800" dirty="0"/>
            </a:br>
            <a:br>
              <a:rPr lang="fr-BE" sz="1800" dirty="0"/>
            </a:br>
            <a:br>
              <a:rPr lang="fr-BE" sz="1800" dirty="0"/>
            </a:br>
            <a:br>
              <a:rPr lang="fr-BE" sz="1800" dirty="0"/>
            </a:br>
            <a:r>
              <a:rPr lang="fr-BE" sz="1800" dirty="0" err="1"/>
              <a:t>Array</a:t>
            </a:r>
            <a:r>
              <a:rPr lang="fr-BE" sz="1800" dirty="0"/>
              <a:t>-of-</a:t>
            </a:r>
            <a:r>
              <a:rPr lang="fr-BE" sz="1800" dirty="0" err="1"/>
              <a:t>struct</a:t>
            </a:r>
            <a:r>
              <a:rPr lang="fr-BE" sz="1800" dirty="0"/>
              <a:t>-of-</a:t>
            </a:r>
            <a:r>
              <a:rPr lang="fr-BE" sz="1800" dirty="0" err="1"/>
              <a:t>array</a:t>
            </a:r>
            <a:r>
              <a:rPr lang="fr-BE" sz="1800" dirty="0"/>
              <a:t> </a:t>
            </a:r>
            <a:r>
              <a:rPr lang="fr-BE" sz="1800" dirty="0" err="1"/>
              <a:t>layout</a:t>
            </a:r>
            <a:r>
              <a:rPr lang="fr-BE" sz="1800" dirty="0"/>
              <a:t> : good coalescence, </a:t>
            </a:r>
            <a:r>
              <a:rPr lang="fr-BE" sz="1800" dirty="0" err="1"/>
              <a:t>fairly</a:t>
            </a:r>
            <a:r>
              <a:rPr lang="fr-BE" sz="1800" dirty="0"/>
              <a:t> good </a:t>
            </a:r>
            <a:r>
              <a:rPr lang="fr-BE" sz="1800" dirty="0" err="1"/>
              <a:t>locality</a:t>
            </a:r>
            <a:endParaRPr lang="fr-BE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8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CDB5272-9E75-CDD6-DD8E-A79F6F188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2200" y="1586929"/>
            <a:ext cx="8229600" cy="27980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A64E154-F394-2630-422B-75C83E5DB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2200" y="3830636"/>
            <a:ext cx="8229600" cy="27980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37CD5C9-FEF1-47B3-9663-476F74D9A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2200" y="2683669"/>
            <a:ext cx="8229600" cy="27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06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E868134-80E5-C988-16D8-A7B59D49229E}"/>
              </a:ext>
            </a:extLst>
          </p:cNvPr>
          <p:cNvSpPr txBox="1"/>
          <p:nvPr/>
        </p:nvSpPr>
        <p:spPr>
          <a:xfrm>
            <a:off x="480000" y="333000"/>
            <a:ext cx="3628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What is a GPU ?</a:t>
            </a:r>
            <a:endParaRPr lang="en-BE" sz="2800" b="1" dirty="0"/>
          </a:p>
        </p:txBody>
      </p:sp>
      <p:pic>
        <p:nvPicPr>
          <p:cNvPr id="3" name="Picture 2" descr="A close-up of a computer chip&#10;&#10;Description automatically generated">
            <a:extLst>
              <a:ext uri="{FF2B5EF4-FFF2-40B4-BE49-F238E27FC236}">
                <a16:creationId xmlns:a16="http://schemas.microsoft.com/office/drawing/2014/main" id="{B06B567E-D565-91DE-8997-7269B3FC7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5" y="3626734"/>
            <a:ext cx="6578025" cy="2993516"/>
          </a:xfrm>
          <a:prstGeom prst="rect">
            <a:avLst/>
          </a:prstGeom>
        </p:spPr>
      </p:pic>
      <p:pic>
        <p:nvPicPr>
          <p:cNvPr id="17" name="Picture 16" descr="A close-up of a computer graphics card&#10;&#10;Description automatically generated">
            <a:extLst>
              <a:ext uri="{FF2B5EF4-FFF2-40B4-BE49-F238E27FC236}">
                <a16:creationId xmlns:a16="http://schemas.microsoft.com/office/drawing/2014/main" id="{07487CAD-31B6-C895-1FA4-8BBF97FBA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75" y="119309"/>
            <a:ext cx="6029325" cy="39571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D66B66B-47E0-F33F-8A3D-ABC18AD12C6A}"/>
              </a:ext>
            </a:extLst>
          </p:cNvPr>
          <p:cNvSpPr txBox="1"/>
          <p:nvPr/>
        </p:nvSpPr>
        <p:spPr>
          <a:xfrm>
            <a:off x="479999" y="1075349"/>
            <a:ext cx="450193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Some differences VS a CPU include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SIMD-like execution model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Coalescent memory access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Very high memory latency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Designed for higher arithmetic intensity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Very limited cache per thread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88039930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786883-AD3E-1888-D26A-6F97254A3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840"/>
          <a:stretch/>
        </p:blipFill>
        <p:spPr>
          <a:xfrm>
            <a:off x="1046150" y="2933701"/>
            <a:ext cx="10099700" cy="126486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1CB0455-261E-0E4A-2C37-9CB9B60BE946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9 – Free performance*?</a:t>
            </a:r>
            <a:endParaRPr lang="en-BE" sz="24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A698860-1465-7063-A259-648C3F862062}"/>
              </a:ext>
            </a:extLst>
          </p:cNvPr>
          <p:cNvSpPr txBox="1">
            <a:spLocks/>
          </p:cNvSpPr>
          <p:nvPr/>
        </p:nvSpPr>
        <p:spPr>
          <a:xfrm>
            <a:off x="660400" y="1033661"/>
            <a:ext cx="10515600" cy="1874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Consolas" panose="020B0609020204030204" pitchFamily="49" charset="0"/>
              </a:rPr>
              <a:t>--</a:t>
            </a:r>
            <a:r>
              <a:rPr lang="en-US" sz="1800" dirty="0" err="1">
                <a:latin typeface="Consolas" panose="020B0609020204030204" pitchFamily="49" charset="0"/>
              </a:rPr>
              <a:t>use_fast_math</a:t>
            </a:r>
            <a:r>
              <a:rPr lang="en-US" sz="1800" dirty="0"/>
              <a:t> : compiler flag that enables </a:t>
            </a:r>
            <a:r>
              <a:rPr lang="en-US" sz="1800" b="1" dirty="0"/>
              <a:t>unsafe</a:t>
            </a:r>
            <a:r>
              <a:rPr lang="en-US" sz="1800" dirty="0"/>
              <a:t> and less accurate but sometimes faster math (Can reduce register usage significantly)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>
                <a:effectLst/>
                <a:latin typeface="Consolas" panose="020B0609020204030204" pitchFamily="49" charset="0"/>
              </a:rPr>
              <a:t>--extra-device-vectorization</a:t>
            </a: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Consolas" panose="020B0609020204030204" pitchFamily="49" charset="0"/>
              </a:rPr>
              <a:t>__</a:t>
            </a:r>
            <a:r>
              <a:rPr lang="en-US" sz="1800" dirty="0" err="1">
                <a:latin typeface="Consolas" panose="020B0609020204030204" pitchFamily="49" charset="0"/>
              </a:rPr>
              <a:t>launch_bounds</a:t>
            </a:r>
            <a:r>
              <a:rPr lang="en-US" sz="1800" dirty="0">
                <a:latin typeface="Consolas" panose="020B0609020204030204" pitchFamily="49" charset="0"/>
              </a:rPr>
              <a:t>__()</a:t>
            </a:r>
            <a:r>
              <a:rPr lang="en-US" sz="1800" dirty="0"/>
              <a:t> : Tell the compiler the maximum block size at compile time. Allow optimization that can significantly improve the performance, </a:t>
            </a:r>
            <a:r>
              <a:rPr lang="en-US" sz="1800" b="1" dirty="0"/>
              <a:t>or sometimes significantly worsen the performance</a:t>
            </a:r>
            <a:r>
              <a:rPr lang="en-US" sz="1800" dirty="0"/>
              <a:t>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Usage :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5C6B1-772F-B250-2BEE-75E21AEF74A2}"/>
              </a:ext>
            </a:extLst>
          </p:cNvPr>
          <p:cNvSpPr txBox="1"/>
          <p:nvPr/>
        </p:nvSpPr>
        <p:spPr>
          <a:xfrm>
            <a:off x="660400" y="6237696"/>
            <a:ext cx="2686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*</a:t>
            </a:r>
            <a:r>
              <a:rPr lang="fr-BE" sz="1400" dirty="0" err="1"/>
              <a:t>Sometimes</a:t>
            </a:r>
            <a:endParaRPr lang="fr-BE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70021-D892-C988-2AD7-DFBE2D88AFDD}"/>
              </a:ext>
            </a:extLst>
          </p:cNvPr>
          <p:cNvSpPr txBox="1">
            <a:spLocks/>
          </p:cNvSpPr>
          <p:nvPr/>
        </p:nvSpPr>
        <p:spPr>
          <a:xfrm>
            <a:off x="1144550" y="3237746"/>
            <a:ext cx="10515600" cy="831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sz="15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launch_bounds</a:t>
            </a:r>
            <a:r>
              <a:rPr lang="en-US" sz="15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sz="15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5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BLOCK_SIZE</a:t>
            </a:r>
            <a:r>
              <a:rPr lang="en-US" sz="15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algn="l"/>
            <a:r>
              <a:rPr lang="en-US" sz="15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__global__</a:t>
            </a:r>
            <a:r>
              <a:rPr lang="en-US" sz="15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5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15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500" b="0" dirty="0" err="1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my_kernel</a:t>
            </a:r>
            <a:r>
              <a:rPr lang="en-US" sz="15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nn-NO" sz="15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nn-NO" sz="15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nn-NO" sz="15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nn-NO" sz="15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nn-NO" sz="15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float*</a:t>
            </a:r>
            <a:r>
              <a:rPr lang="nn-NO" sz="15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nn-NO" sz="15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data</a:t>
            </a:r>
            <a:r>
              <a:rPr lang="nn-NO" sz="15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nn-NO" sz="15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nn-NO" sz="15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nn-NO" sz="15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nn-NO" sz="15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){...</a:t>
            </a:r>
            <a:endParaRPr lang="en-US" sz="1500" b="0" dirty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80901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A1CB0455-261E-0E4A-2C37-9CB9B60BE946}"/>
              </a:ext>
            </a:extLst>
          </p:cNvPr>
          <p:cNvSpPr txBox="1"/>
          <p:nvPr/>
        </p:nvSpPr>
        <p:spPr>
          <a:xfrm>
            <a:off x="409071" y="620304"/>
            <a:ext cx="1148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All of these are just ideas: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Some things may work and improve the performance,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Others may slow down the code.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Some can degrade the quality of the solution,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Some may not be possible due to resource constrains,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etc...</a:t>
            </a:r>
          </a:p>
          <a:p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70021-D892-C988-2AD7-DFBE2D88AFDD}"/>
              </a:ext>
            </a:extLst>
          </p:cNvPr>
          <p:cNvSpPr txBox="1">
            <a:spLocks/>
          </p:cNvSpPr>
          <p:nvPr/>
        </p:nvSpPr>
        <p:spPr>
          <a:xfrm>
            <a:off x="660400" y="3022600"/>
            <a:ext cx="10515600" cy="285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3EFA07-A4C0-4D80-CA92-9CBDDF9B898C}"/>
              </a:ext>
            </a:extLst>
          </p:cNvPr>
          <p:cNvSpPr txBox="1"/>
          <p:nvPr/>
        </p:nvSpPr>
        <p:spPr>
          <a:xfrm>
            <a:off x="225950" y="4852701"/>
            <a:ext cx="1148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Conclusion :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profile, benchmark and run your code before and you try to optimize it.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You never know. </a:t>
            </a:r>
            <a:endParaRPr lang="en-B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574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CD5AF4A8-3C7F-C47B-1895-FDDBC765D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869" y="3630791"/>
            <a:ext cx="1904262" cy="2827113"/>
          </a:xfrm>
          <a:prstGeom prst="rect">
            <a:avLst/>
          </a:prstGeom>
        </p:spPr>
      </p:pic>
      <p:sp>
        <p:nvSpPr>
          <p:cNvPr id="10" name="Rectangle 22">
            <a:extLst>
              <a:ext uri="{FF2B5EF4-FFF2-40B4-BE49-F238E27FC236}">
                <a16:creationId xmlns:a16="http://schemas.microsoft.com/office/drawing/2014/main" id="{8270C18D-5D65-472A-9A6A-69A53FAA7FF5}"/>
              </a:ext>
            </a:extLst>
          </p:cNvPr>
          <p:cNvSpPr/>
          <p:nvPr/>
        </p:nvSpPr>
        <p:spPr>
          <a:xfrm flipH="1" flipV="1">
            <a:off x="7010232" y="5492311"/>
            <a:ext cx="1000291" cy="530392"/>
          </a:xfrm>
          <a:custGeom>
            <a:avLst/>
            <a:gdLst>
              <a:gd name="connsiteX0" fmla="*/ 0 w 557213"/>
              <a:gd name="connsiteY0" fmla="*/ 0 h 495300"/>
              <a:gd name="connsiteX1" fmla="*/ 557213 w 557213"/>
              <a:gd name="connsiteY1" fmla="*/ 0 h 495300"/>
              <a:gd name="connsiteX2" fmla="*/ 557213 w 557213"/>
              <a:gd name="connsiteY2" fmla="*/ 495300 h 495300"/>
              <a:gd name="connsiteX3" fmla="*/ 0 w 557213"/>
              <a:gd name="connsiteY3" fmla="*/ 495300 h 495300"/>
              <a:gd name="connsiteX4" fmla="*/ 0 w 557213"/>
              <a:gd name="connsiteY4" fmla="*/ 0 h 495300"/>
              <a:gd name="connsiteX0" fmla="*/ 0 w 557213"/>
              <a:gd name="connsiteY0" fmla="*/ 0 h 495300"/>
              <a:gd name="connsiteX1" fmla="*/ 557213 w 557213"/>
              <a:gd name="connsiteY1" fmla="*/ 0 h 495300"/>
              <a:gd name="connsiteX2" fmla="*/ 0 w 557213"/>
              <a:gd name="connsiteY2" fmla="*/ 495300 h 495300"/>
              <a:gd name="connsiteX3" fmla="*/ 0 w 557213"/>
              <a:gd name="connsiteY3" fmla="*/ 0 h 495300"/>
              <a:gd name="connsiteX0" fmla="*/ 557213 w 648653"/>
              <a:gd name="connsiteY0" fmla="*/ 0 h 495300"/>
              <a:gd name="connsiteX1" fmla="*/ 0 w 648653"/>
              <a:gd name="connsiteY1" fmla="*/ 495300 h 495300"/>
              <a:gd name="connsiteX2" fmla="*/ 0 w 648653"/>
              <a:gd name="connsiteY2" fmla="*/ 0 h 495300"/>
              <a:gd name="connsiteX3" fmla="*/ 648653 w 648653"/>
              <a:gd name="connsiteY3" fmla="*/ 91440 h 495300"/>
              <a:gd name="connsiteX0" fmla="*/ 557213 w 557213"/>
              <a:gd name="connsiteY0" fmla="*/ 0 h 495300"/>
              <a:gd name="connsiteX1" fmla="*/ 0 w 557213"/>
              <a:gd name="connsiteY1" fmla="*/ 495300 h 495300"/>
              <a:gd name="connsiteX2" fmla="*/ 0 w 557213"/>
              <a:gd name="connsiteY2" fmla="*/ 0 h 495300"/>
              <a:gd name="connsiteX0" fmla="*/ 557213 w 557213"/>
              <a:gd name="connsiteY0" fmla="*/ 2185988 h 2185988"/>
              <a:gd name="connsiteX1" fmla="*/ 57150 w 557213"/>
              <a:gd name="connsiteY1" fmla="*/ 0 h 2185988"/>
              <a:gd name="connsiteX2" fmla="*/ 0 w 557213"/>
              <a:gd name="connsiteY2" fmla="*/ 2185988 h 2185988"/>
              <a:gd name="connsiteX0" fmla="*/ 1328738 w 1328738"/>
              <a:gd name="connsiteY0" fmla="*/ 0 h 3543300"/>
              <a:gd name="connsiteX1" fmla="*/ 57150 w 1328738"/>
              <a:gd name="connsiteY1" fmla="*/ 1357312 h 3543300"/>
              <a:gd name="connsiteX2" fmla="*/ 0 w 1328738"/>
              <a:gd name="connsiteY2" fmla="*/ 3543300 h 3543300"/>
              <a:gd name="connsiteX0" fmla="*/ 1304926 w 1304926"/>
              <a:gd name="connsiteY0" fmla="*/ 0 h 2195512"/>
              <a:gd name="connsiteX1" fmla="*/ 57150 w 1304926"/>
              <a:gd name="connsiteY1" fmla="*/ 9524 h 2195512"/>
              <a:gd name="connsiteX2" fmla="*/ 0 w 1304926"/>
              <a:gd name="connsiteY2" fmla="*/ 2195512 h 2195512"/>
              <a:gd name="connsiteX0" fmla="*/ 3981451 w 3981451"/>
              <a:gd name="connsiteY0" fmla="*/ 0 h 1404937"/>
              <a:gd name="connsiteX1" fmla="*/ 2733675 w 3981451"/>
              <a:gd name="connsiteY1" fmla="*/ 9524 h 1404937"/>
              <a:gd name="connsiteX2" fmla="*/ 0 w 3981451"/>
              <a:gd name="connsiteY2" fmla="*/ 1404937 h 1404937"/>
              <a:gd name="connsiteX0" fmla="*/ 5391151 w 5391151"/>
              <a:gd name="connsiteY0" fmla="*/ 0 h 2179637"/>
              <a:gd name="connsiteX1" fmla="*/ 4143375 w 5391151"/>
              <a:gd name="connsiteY1" fmla="*/ 9524 h 2179637"/>
              <a:gd name="connsiteX2" fmla="*/ 0 w 5391151"/>
              <a:gd name="connsiteY2" fmla="*/ 2179637 h 2179637"/>
              <a:gd name="connsiteX0" fmla="*/ 5369720 w 5369720"/>
              <a:gd name="connsiteY0" fmla="*/ 0 h 2160587"/>
              <a:gd name="connsiteX1" fmla="*/ 4121944 w 5369720"/>
              <a:gd name="connsiteY1" fmla="*/ 9524 h 2160587"/>
              <a:gd name="connsiteX2" fmla="*/ 0 w 5369720"/>
              <a:gd name="connsiteY2" fmla="*/ 2160587 h 2160587"/>
              <a:gd name="connsiteX0" fmla="*/ 3998120 w 3998120"/>
              <a:gd name="connsiteY0" fmla="*/ 0 h 3857620"/>
              <a:gd name="connsiteX1" fmla="*/ 2750344 w 3998120"/>
              <a:gd name="connsiteY1" fmla="*/ 9524 h 3857620"/>
              <a:gd name="connsiteX2" fmla="*/ 0 w 3998120"/>
              <a:gd name="connsiteY2" fmla="*/ 3857620 h 3857620"/>
              <a:gd name="connsiteX0" fmla="*/ 4029077 w 4029077"/>
              <a:gd name="connsiteY0" fmla="*/ 0 h 3888816"/>
              <a:gd name="connsiteX1" fmla="*/ 2781301 w 4029077"/>
              <a:gd name="connsiteY1" fmla="*/ 9524 h 3888816"/>
              <a:gd name="connsiteX2" fmla="*/ 0 w 4029077"/>
              <a:gd name="connsiteY2" fmla="*/ 3888816 h 3888816"/>
              <a:gd name="connsiteX0" fmla="*/ 4029077 w 4029077"/>
              <a:gd name="connsiteY0" fmla="*/ 0 h 3902186"/>
              <a:gd name="connsiteX1" fmla="*/ 2781301 w 4029077"/>
              <a:gd name="connsiteY1" fmla="*/ 9524 h 3902186"/>
              <a:gd name="connsiteX2" fmla="*/ 0 w 4029077"/>
              <a:gd name="connsiteY2" fmla="*/ 3902186 h 3902186"/>
              <a:gd name="connsiteX0" fmla="*/ 3981452 w 3981452"/>
              <a:gd name="connsiteY0" fmla="*/ 0 h 3848708"/>
              <a:gd name="connsiteX1" fmla="*/ 2733676 w 3981452"/>
              <a:gd name="connsiteY1" fmla="*/ 9524 h 3848708"/>
              <a:gd name="connsiteX2" fmla="*/ 0 w 3981452"/>
              <a:gd name="connsiteY2" fmla="*/ 3848708 h 3848708"/>
              <a:gd name="connsiteX0" fmla="*/ 3990977 w 3990977"/>
              <a:gd name="connsiteY0" fmla="*/ 0 h 3866534"/>
              <a:gd name="connsiteX1" fmla="*/ 2743201 w 3990977"/>
              <a:gd name="connsiteY1" fmla="*/ 9524 h 3866534"/>
              <a:gd name="connsiteX2" fmla="*/ 0 w 3990977"/>
              <a:gd name="connsiteY2" fmla="*/ 3866534 h 386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90977" h="3866534">
                <a:moveTo>
                  <a:pt x="3990977" y="0"/>
                </a:moveTo>
                <a:lnTo>
                  <a:pt x="2743201" y="9524"/>
                </a:lnTo>
                <a:lnTo>
                  <a:pt x="0" y="3866534"/>
                </a:lnTo>
              </a:path>
            </a:pathLst>
          </a:custGeom>
          <a:noFill/>
          <a:ln w="254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AAC1A9-633C-FF57-AB8F-2C3B977857CD}"/>
              </a:ext>
            </a:extLst>
          </p:cNvPr>
          <p:cNvSpPr/>
          <p:nvPr/>
        </p:nvSpPr>
        <p:spPr>
          <a:xfrm>
            <a:off x="6560983" y="5887978"/>
            <a:ext cx="449250" cy="269450"/>
          </a:xfrm>
          <a:prstGeom prst="rect">
            <a:avLst/>
          </a:prstGeom>
          <a:solidFill>
            <a:schemeClr val="bg1">
              <a:alpha val="89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7489F9-D407-06D0-9236-77997FD214C5}"/>
              </a:ext>
            </a:extLst>
          </p:cNvPr>
          <p:cNvSpPr txBox="1"/>
          <p:nvPr/>
        </p:nvSpPr>
        <p:spPr>
          <a:xfrm>
            <a:off x="5243550" y="6457905"/>
            <a:ext cx="1766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500" dirty="0" err="1"/>
              <a:t>Simplified</a:t>
            </a:r>
            <a:r>
              <a:rPr lang="fr-BE" sz="1500" dirty="0"/>
              <a:t> GPU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AA8D3F-2964-3F7B-3A79-836B4DD28AF1}"/>
              </a:ext>
            </a:extLst>
          </p:cNvPr>
          <p:cNvSpPr txBox="1"/>
          <p:nvPr/>
        </p:nvSpPr>
        <p:spPr>
          <a:xfrm>
            <a:off x="8900012" y="6457905"/>
            <a:ext cx="22627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500" dirty="0"/>
              <a:t>Zoom on a </a:t>
            </a:r>
            <a:r>
              <a:rPr lang="fr-BE" sz="1500" dirty="0" err="1"/>
              <a:t>compute</a:t>
            </a:r>
            <a:r>
              <a:rPr lang="fr-BE" sz="1500" dirty="0"/>
              <a:t> unit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868134-80E5-C988-16D8-A7B59D49229E}"/>
              </a:ext>
            </a:extLst>
          </p:cNvPr>
          <p:cNvSpPr txBox="1"/>
          <p:nvPr/>
        </p:nvSpPr>
        <p:spPr>
          <a:xfrm>
            <a:off x="479999" y="333000"/>
            <a:ext cx="608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What is a GPU : the execution model</a:t>
            </a:r>
            <a:endParaRPr lang="en-BE" sz="2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72A4FC-AA28-F340-C83A-6EEB2B1E260B}"/>
              </a:ext>
            </a:extLst>
          </p:cNvPr>
          <p:cNvSpPr txBox="1"/>
          <p:nvPr/>
        </p:nvSpPr>
        <p:spPr>
          <a:xfrm>
            <a:off x="479998" y="1463969"/>
            <a:ext cx="6225601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Defining characteristics: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Cores of a CU¹ are </a:t>
            </a:r>
            <a:r>
              <a:rPr lang="en-US" b="1" dirty="0"/>
              <a:t>not independent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Computations inside of a CU¹ </a:t>
            </a:r>
            <a:br>
              <a:rPr lang="en-US" dirty="0"/>
            </a:br>
            <a:r>
              <a:rPr lang="en-US" dirty="0"/>
              <a:t>is the same for all threads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No data exchange and synchronisation²</a:t>
            </a:r>
            <a:br>
              <a:rPr lang="en-US" dirty="0"/>
            </a:br>
            <a:r>
              <a:rPr lang="en-US" dirty="0"/>
              <a:t>outside of the CU. Compute units are </a:t>
            </a:r>
            <a:br>
              <a:rPr lang="en-US" dirty="0"/>
            </a:br>
            <a:r>
              <a:rPr lang="en-US" b="1" dirty="0"/>
              <a:t>completely independent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Cores in a CU want to access data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from the same “cache line” : coalescence </a:t>
            </a:r>
            <a:endParaRPr lang="en-BE" dirty="0">
              <a:solidFill>
                <a:srgbClr val="FF0000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A574822-68BF-09B5-6651-B87C28628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61323" y="2346042"/>
            <a:ext cx="3940177" cy="41118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0976BF3-06F4-A420-E82A-5BD108A50B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0327" y="2440181"/>
            <a:ext cx="2895909" cy="26908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7A0C94-F298-029B-6F2F-94FA67C3DA69}"/>
              </a:ext>
            </a:extLst>
          </p:cNvPr>
          <p:cNvSpPr txBox="1"/>
          <p:nvPr/>
        </p:nvSpPr>
        <p:spPr>
          <a:xfrm>
            <a:off x="5378630" y="211929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Many</a:t>
            </a:r>
            <a:r>
              <a:rPr lang="fr-BE" dirty="0"/>
              <a:t> GPU </a:t>
            </a:r>
            <a:r>
              <a:rPr lang="fr-BE" b="1" dirty="0" err="1"/>
              <a:t>cores</a:t>
            </a:r>
            <a:endParaRPr lang="LID4096" b="1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DBDEC4E-0602-B631-68E6-5DFD3CCF89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04345" y="6229401"/>
            <a:ext cx="2314575" cy="1028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425C8F-8DBC-21B0-59A7-1B43226CFE42}"/>
              </a:ext>
            </a:extLst>
          </p:cNvPr>
          <p:cNvSpPr txBox="1"/>
          <p:nvPr/>
        </p:nvSpPr>
        <p:spPr>
          <a:xfrm>
            <a:off x="2909548" y="596293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/>
              <a:t>Compute</a:t>
            </a:r>
            <a:r>
              <a:rPr lang="fr-BE" b="1" dirty="0"/>
              <a:t> Unit </a:t>
            </a:r>
            <a:r>
              <a:rPr lang="fr-BE" dirty="0"/>
              <a:t>(CU)</a:t>
            </a:r>
            <a:endParaRPr lang="LID4096" b="1" dirty="0"/>
          </a:p>
        </p:txBody>
      </p:sp>
    </p:spTree>
    <p:extLst>
      <p:ext uri="{BB962C8B-B14F-4D97-AF65-F5344CB8AC3E}">
        <p14:creationId xmlns:p14="http://schemas.microsoft.com/office/powerpoint/2010/main" val="18715352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9" grpId="0"/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CD5AF4A8-3C7F-C47B-1895-FDDBC765D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869" y="3630791"/>
            <a:ext cx="1904262" cy="2827113"/>
          </a:xfrm>
          <a:prstGeom prst="rect">
            <a:avLst/>
          </a:prstGeom>
        </p:spPr>
      </p:pic>
      <p:sp>
        <p:nvSpPr>
          <p:cNvPr id="10" name="Rectangle 22">
            <a:extLst>
              <a:ext uri="{FF2B5EF4-FFF2-40B4-BE49-F238E27FC236}">
                <a16:creationId xmlns:a16="http://schemas.microsoft.com/office/drawing/2014/main" id="{8270C18D-5D65-472A-9A6A-69A53FAA7FF5}"/>
              </a:ext>
            </a:extLst>
          </p:cNvPr>
          <p:cNvSpPr/>
          <p:nvPr/>
        </p:nvSpPr>
        <p:spPr>
          <a:xfrm flipH="1" flipV="1">
            <a:off x="7010232" y="5492311"/>
            <a:ext cx="1000291" cy="530392"/>
          </a:xfrm>
          <a:custGeom>
            <a:avLst/>
            <a:gdLst>
              <a:gd name="connsiteX0" fmla="*/ 0 w 557213"/>
              <a:gd name="connsiteY0" fmla="*/ 0 h 495300"/>
              <a:gd name="connsiteX1" fmla="*/ 557213 w 557213"/>
              <a:gd name="connsiteY1" fmla="*/ 0 h 495300"/>
              <a:gd name="connsiteX2" fmla="*/ 557213 w 557213"/>
              <a:gd name="connsiteY2" fmla="*/ 495300 h 495300"/>
              <a:gd name="connsiteX3" fmla="*/ 0 w 557213"/>
              <a:gd name="connsiteY3" fmla="*/ 495300 h 495300"/>
              <a:gd name="connsiteX4" fmla="*/ 0 w 557213"/>
              <a:gd name="connsiteY4" fmla="*/ 0 h 495300"/>
              <a:gd name="connsiteX0" fmla="*/ 0 w 557213"/>
              <a:gd name="connsiteY0" fmla="*/ 0 h 495300"/>
              <a:gd name="connsiteX1" fmla="*/ 557213 w 557213"/>
              <a:gd name="connsiteY1" fmla="*/ 0 h 495300"/>
              <a:gd name="connsiteX2" fmla="*/ 0 w 557213"/>
              <a:gd name="connsiteY2" fmla="*/ 495300 h 495300"/>
              <a:gd name="connsiteX3" fmla="*/ 0 w 557213"/>
              <a:gd name="connsiteY3" fmla="*/ 0 h 495300"/>
              <a:gd name="connsiteX0" fmla="*/ 557213 w 648653"/>
              <a:gd name="connsiteY0" fmla="*/ 0 h 495300"/>
              <a:gd name="connsiteX1" fmla="*/ 0 w 648653"/>
              <a:gd name="connsiteY1" fmla="*/ 495300 h 495300"/>
              <a:gd name="connsiteX2" fmla="*/ 0 w 648653"/>
              <a:gd name="connsiteY2" fmla="*/ 0 h 495300"/>
              <a:gd name="connsiteX3" fmla="*/ 648653 w 648653"/>
              <a:gd name="connsiteY3" fmla="*/ 91440 h 495300"/>
              <a:gd name="connsiteX0" fmla="*/ 557213 w 557213"/>
              <a:gd name="connsiteY0" fmla="*/ 0 h 495300"/>
              <a:gd name="connsiteX1" fmla="*/ 0 w 557213"/>
              <a:gd name="connsiteY1" fmla="*/ 495300 h 495300"/>
              <a:gd name="connsiteX2" fmla="*/ 0 w 557213"/>
              <a:gd name="connsiteY2" fmla="*/ 0 h 495300"/>
              <a:gd name="connsiteX0" fmla="*/ 557213 w 557213"/>
              <a:gd name="connsiteY0" fmla="*/ 2185988 h 2185988"/>
              <a:gd name="connsiteX1" fmla="*/ 57150 w 557213"/>
              <a:gd name="connsiteY1" fmla="*/ 0 h 2185988"/>
              <a:gd name="connsiteX2" fmla="*/ 0 w 557213"/>
              <a:gd name="connsiteY2" fmla="*/ 2185988 h 2185988"/>
              <a:gd name="connsiteX0" fmla="*/ 1328738 w 1328738"/>
              <a:gd name="connsiteY0" fmla="*/ 0 h 3543300"/>
              <a:gd name="connsiteX1" fmla="*/ 57150 w 1328738"/>
              <a:gd name="connsiteY1" fmla="*/ 1357312 h 3543300"/>
              <a:gd name="connsiteX2" fmla="*/ 0 w 1328738"/>
              <a:gd name="connsiteY2" fmla="*/ 3543300 h 3543300"/>
              <a:gd name="connsiteX0" fmla="*/ 1304926 w 1304926"/>
              <a:gd name="connsiteY0" fmla="*/ 0 h 2195512"/>
              <a:gd name="connsiteX1" fmla="*/ 57150 w 1304926"/>
              <a:gd name="connsiteY1" fmla="*/ 9524 h 2195512"/>
              <a:gd name="connsiteX2" fmla="*/ 0 w 1304926"/>
              <a:gd name="connsiteY2" fmla="*/ 2195512 h 2195512"/>
              <a:gd name="connsiteX0" fmla="*/ 3981451 w 3981451"/>
              <a:gd name="connsiteY0" fmla="*/ 0 h 1404937"/>
              <a:gd name="connsiteX1" fmla="*/ 2733675 w 3981451"/>
              <a:gd name="connsiteY1" fmla="*/ 9524 h 1404937"/>
              <a:gd name="connsiteX2" fmla="*/ 0 w 3981451"/>
              <a:gd name="connsiteY2" fmla="*/ 1404937 h 1404937"/>
              <a:gd name="connsiteX0" fmla="*/ 5391151 w 5391151"/>
              <a:gd name="connsiteY0" fmla="*/ 0 h 2179637"/>
              <a:gd name="connsiteX1" fmla="*/ 4143375 w 5391151"/>
              <a:gd name="connsiteY1" fmla="*/ 9524 h 2179637"/>
              <a:gd name="connsiteX2" fmla="*/ 0 w 5391151"/>
              <a:gd name="connsiteY2" fmla="*/ 2179637 h 2179637"/>
              <a:gd name="connsiteX0" fmla="*/ 5369720 w 5369720"/>
              <a:gd name="connsiteY0" fmla="*/ 0 h 2160587"/>
              <a:gd name="connsiteX1" fmla="*/ 4121944 w 5369720"/>
              <a:gd name="connsiteY1" fmla="*/ 9524 h 2160587"/>
              <a:gd name="connsiteX2" fmla="*/ 0 w 5369720"/>
              <a:gd name="connsiteY2" fmla="*/ 2160587 h 2160587"/>
              <a:gd name="connsiteX0" fmla="*/ 3998120 w 3998120"/>
              <a:gd name="connsiteY0" fmla="*/ 0 h 3857620"/>
              <a:gd name="connsiteX1" fmla="*/ 2750344 w 3998120"/>
              <a:gd name="connsiteY1" fmla="*/ 9524 h 3857620"/>
              <a:gd name="connsiteX2" fmla="*/ 0 w 3998120"/>
              <a:gd name="connsiteY2" fmla="*/ 3857620 h 3857620"/>
              <a:gd name="connsiteX0" fmla="*/ 4029077 w 4029077"/>
              <a:gd name="connsiteY0" fmla="*/ 0 h 3888816"/>
              <a:gd name="connsiteX1" fmla="*/ 2781301 w 4029077"/>
              <a:gd name="connsiteY1" fmla="*/ 9524 h 3888816"/>
              <a:gd name="connsiteX2" fmla="*/ 0 w 4029077"/>
              <a:gd name="connsiteY2" fmla="*/ 3888816 h 3888816"/>
              <a:gd name="connsiteX0" fmla="*/ 4029077 w 4029077"/>
              <a:gd name="connsiteY0" fmla="*/ 0 h 3902186"/>
              <a:gd name="connsiteX1" fmla="*/ 2781301 w 4029077"/>
              <a:gd name="connsiteY1" fmla="*/ 9524 h 3902186"/>
              <a:gd name="connsiteX2" fmla="*/ 0 w 4029077"/>
              <a:gd name="connsiteY2" fmla="*/ 3902186 h 3902186"/>
              <a:gd name="connsiteX0" fmla="*/ 3981452 w 3981452"/>
              <a:gd name="connsiteY0" fmla="*/ 0 h 3848708"/>
              <a:gd name="connsiteX1" fmla="*/ 2733676 w 3981452"/>
              <a:gd name="connsiteY1" fmla="*/ 9524 h 3848708"/>
              <a:gd name="connsiteX2" fmla="*/ 0 w 3981452"/>
              <a:gd name="connsiteY2" fmla="*/ 3848708 h 3848708"/>
              <a:gd name="connsiteX0" fmla="*/ 3990977 w 3990977"/>
              <a:gd name="connsiteY0" fmla="*/ 0 h 3866534"/>
              <a:gd name="connsiteX1" fmla="*/ 2743201 w 3990977"/>
              <a:gd name="connsiteY1" fmla="*/ 9524 h 3866534"/>
              <a:gd name="connsiteX2" fmla="*/ 0 w 3990977"/>
              <a:gd name="connsiteY2" fmla="*/ 3866534 h 386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90977" h="3866534">
                <a:moveTo>
                  <a:pt x="3990977" y="0"/>
                </a:moveTo>
                <a:lnTo>
                  <a:pt x="2743201" y="9524"/>
                </a:lnTo>
                <a:lnTo>
                  <a:pt x="0" y="3866534"/>
                </a:lnTo>
              </a:path>
            </a:pathLst>
          </a:custGeom>
          <a:noFill/>
          <a:ln w="254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AAC1A9-633C-FF57-AB8F-2C3B977857CD}"/>
              </a:ext>
            </a:extLst>
          </p:cNvPr>
          <p:cNvSpPr/>
          <p:nvPr/>
        </p:nvSpPr>
        <p:spPr>
          <a:xfrm>
            <a:off x="6560983" y="5887978"/>
            <a:ext cx="449250" cy="269450"/>
          </a:xfrm>
          <a:prstGeom prst="rect">
            <a:avLst/>
          </a:prstGeom>
          <a:solidFill>
            <a:schemeClr val="bg1">
              <a:alpha val="89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7489F9-D407-06D0-9236-77997FD214C5}"/>
              </a:ext>
            </a:extLst>
          </p:cNvPr>
          <p:cNvSpPr txBox="1"/>
          <p:nvPr/>
        </p:nvSpPr>
        <p:spPr>
          <a:xfrm>
            <a:off x="5243550" y="6457905"/>
            <a:ext cx="1766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500" dirty="0" err="1"/>
              <a:t>Simplified</a:t>
            </a:r>
            <a:r>
              <a:rPr lang="fr-BE" sz="1500" dirty="0"/>
              <a:t> GPU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AA8D3F-2964-3F7B-3A79-836B4DD28AF1}"/>
              </a:ext>
            </a:extLst>
          </p:cNvPr>
          <p:cNvSpPr txBox="1"/>
          <p:nvPr/>
        </p:nvSpPr>
        <p:spPr>
          <a:xfrm>
            <a:off x="8900012" y="6457905"/>
            <a:ext cx="22627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500" dirty="0"/>
              <a:t>Zoom on a </a:t>
            </a:r>
            <a:r>
              <a:rPr lang="fr-BE" sz="1500" dirty="0" err="1"/>
              <a:t>compute</a:t>
            </a:r>
            <a:r>
              <a:rPr lang="fr-BE" sz="1500" dirty="0"/>
              <a:t> unit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868134-80E5-C988-16D8-A7B59D49229E}"/>
              </a:ext>
            </a:extLst>
          </p:cNvPr>
          <p:cNvSpPr txBox="1"/>
          <p:nvPr/>
        </p:nvSpPr>
        <p:spPr>
          <a:xfrm>
            <a:off x="479999" y="333000"/>
            <a:ext cx="608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Nomenclature</a:t>
            </a:r>
            <a:endParaRPr lang="en-BE" sz="2800" b="1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A574822-68BF-09B5-6651-B87C28628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61323" y="2346042"/>
            <a:ext cx="3940177" cy="41118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0976BF3-06F4-A420-E82A-5BD108A50B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0327" y="2440181"/>
            <a:ext cx="2895909" cy="26908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7A0C94-F298-029B-6F2F-94FA67C3DA69}"/>
              </a:ext>
            </a:extLst>
          </p:cNvPr>
          <p:cNvSpPr txBox="1"/>
          <p:nvPr/>
        </p:nvSpPr>
        <p:spPr>
          <a:xfrm>
            <a:off x="2631486" y="2084533"/>
            <a:ext cx="5105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u="sng" dirty="0">
                <a:solidFill>
                  <a:srgbClr val="00B050"/>
                </a:solidFill>
              </a:rPr>
              <a:t>(</a:t>
            </a:r>
            <a:r>
              <a:rPr lang="fr-BE" b="1" u="sng" dirty="0" err="1">
                <a:solidFill>
                  <a:srgbClr val="00B050"/>
                </a:solidFill>
              </a:rPr>
              <a:t>Cuda</a:t>
            </a:r>
            <a:r>
              <a:rPr lang="fr-BE" b="1" u="sng" dirty="0">
                <a:solidFill>
                  <a:srgbClr val="00B050"/>
                </a:solidFill>
              </a:rPr>
              <a:t>) </a:t>
            </a:r>
            <a:r>
              <a:rPr lang="fr-BE" b="1" u="sng" dirty="0" err="1">
                <a:solidFill>
                  <a:srgbClr val="00B050"/>
                </a:solidFill>
              </a:rPr>
              <a:t>cores</a:t>
            </a:r>
            <a:r>
              <a:rPr lang="fr-BE" b="1" dirty="0"/>
              <a:t> = </a:t>
            </a:r>
            <a:r>
              <a:rPr lang="en-US" b="1" dirty="0">
                <a:solidFill>
                  <a:srgbClr val="00B0F0"/>
                </a:solidFill>
              </a:rPr>
              <a:t>Shading Units</a:t>
            </a:r>
            <a:r>
              <a:rPr lang="en-US" b="1" dirty="0"/>
              <a:t> = </a:t>
            </a:r>
            <a:r>
              <a:rPr lang="en-US" b="1" dirty="0">
                <a:solidFill>
                  <a:srgbClr val="FF0000"/>
                </a:solidFill>
              </a:rPr>
              <a:t>Stream processors</a:t>
            </a:r>
            <a:endParaRPr lang="LID4096" b="1" dirty="0">
              <a:solidFill>
                <a:srgbClr val="FF0000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DBDEC4E-0602-B631-68E6-5DFD3CCF89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04345" y="6229401"/>
            <a:ext cx="2314575" cy="1028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425C8F-8DBC-21B0-59A7-1B43226CFE42}"/>
              </a:ext>
            </a:extLst>
          </p:cNvPr>
          <p:cNvSpPr txBox="1"/>
          <p:nvPr/>
        </p:nvSpPr>
        <p:spPr>
          <a:xfrm>
            <a:off x="260646" y="5933232"/>
            <a:ext cx="5166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B050"/>
                </a:solidFill>
              </a:rPr>
              <a:t>Streaming </a:t>
            </a:r>
            <a:r>
              <a:rPr lang="fr-BE" b="1" dirty="0" err="1">
                <a:solidFill>
                  <a:srgbClr val="00B050"/>
                </a:solidFill>
              </a:rPr>
              <a:t>multiprocessor</a:t>
            </a:r>
            <a:r>
              <a:rPr lang="fr-BE" b="1" dirty="0"/>
              <a:t> = </a:t>
            </a:r>
            <a:r>
              <a:rPr lang="fr-BE" b="1" dirty="0" err="1">
                <a:solidFill>
                  <a:srgbClr val="00B0F0"/>
                </a:solidFill>
              </a:rPr>
              <a:t>Core</a:t>
            </a:r>
            <a:r>
              <a:rPr lang="fr-BE" b="1" dirty="0"/>
              <a:t> = </a:t>
            </a:r>
            <a:r>
              <a:rPr lang="fr-BE" b="1" u="sng" dirty="0" err="1">
                <a:solidFill>
                  <a:srgbClr val="FF0000"/>
                </a:solidFill>
              </a:rPr>
              <a:t>Compute</a:t>
            </a:r>
            <a:r>
              <a:rPr lang="fr-BE" b="1" u="sng" dirty="0">
                <a:solidFill>
                  <a:srgbClr val="FF0000"/>
                </a:solidFill>
              </a:rPr>
              <a:t> Unit</a:t>
            </a:r>
            <a:endParaRPr lang="LID4096" b="1" u="sng" dirty="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014C83-0543-1C6F-61AB-8B9B7465C386}"/>
              </a:ext>
            </a:extLst>
          </p:cNvPr>
          <p:cNvSpPr txBox="1"/>
          <p:nvPr/>
        </p:nvSpPr>
        <p:spPr>
          <a:xfrm>
            <a:off x="657907" y="894741"/>
            <a:ext cx="5338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B050"/>
                </a:solidFill>
              </a:rPr>
              <a:t>Green = NVIDIA</a:t>
            </a:r>
            <a:r>
              <a:rPr lang="fr-BE" b="1" dirty="0"/>
              <a:t> </a:t>
            </a:r>
          </a:p>
          <a:p>
            <a:r>
              <a:rPr lang="en-US" b="1" dirty="0">
                <a:solidFill>
                  <a:srgbClr val="00B0F0"/>
                </a:solidFill>
              </a:rPr>
              <a:t>Blue = INTEL</a:t>
            </a:r>
            <a:r>
              <a:rPr lang="en-US" b="1" dirty="0"/>
              <a:t> </a:t>
            </a:r>
          </a:p>
          <a:p>
            <a:r>
              <a:rPr lang="en-US" b="1" dirty="0">
                <a:solidFill>
                  <a:srgbClr val="FF0000"/>
                </a:solidFill>
              </a:rPr>
              <a:t>Red = AMD</a:t>
            </a:r>
            <a:endParaRPr lang="LID4096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87116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8E10750-74D8-B086-C427-45F643A9A6CA}"/>
              </a:ext>
            </a:extLst>
          </p:cNvPr>
          <p:cNvSpPr txBox="1"/>
          <p:nvPr/>
        </p:nvSpPr>
        <p:spPr>
          <a:xfrm>
            <a:off x="480000" y="333000"/>
            <a:ext cx="1065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Coalescent memory access</a:t>
            </a:r>
            <a:endParaRPr lang="en-BE" sz="2800" b="1" dirty="0"/>
          </a:p>
        </p:txBody>
      </p:sp>
      <p:pic>
        <p:nvPicPr>
          <p:cNvPr id="177" name="Picture 176" descr="A screen shot of a computer&#10;&#10;Description automatically generated">
            <a:extLst>
              <a:ext uri="{FF2B5EF4-FFF2-40B4-BE49-F238E27FC236}">
                <a16:creationId xmlns:a16="http://schemas.microsoft.com/office/drawing/2014/main" id="{446E5B50-55C5-99F7-E838-4F357CFF9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20" y="2336493"/>
            <a:ext cx="7315200" cy="2005583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F89F3598-5F73-43A0-62E5-CCF101AE1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20" y="2336493"/>
            <a:ext cx="7315200" cy="416654"/>
          </a:xfrm>
          <a:prstGeom prst="rect">
            <a:avLst/>
          </a:prstGeom>
        </p:spPr>
      </p:pic>
      <p:sp>
        <p:nvSpPr>
          <p:cNvPr id="184" name="TextBox 183">
            <a:extLst>
              <a:ext uri="{FF2B5EF4-FFF2-40B4-BE49-F238E27FC236}">
                <a16:creationId xmlns:a16="http://schemas.microsoft.com/office/drawing/2014/main" id="{15F3A29C-189C-3CEF-44A8-8110B629E5C4}"/>
              </a:ext>
            </a:extLst>
          </p:cNvPr>
          <p:cNvSpPr txBox="1"/>
          <p:nvPr/>
        </p:nvSpPr>
        <p:spPr>
          <a:xfrm>
            <a:off x="480000" y="1092200"/>
            <a:ext cx="53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On the CPU : </a:t>
            </a: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want</a:t>
            </a:r>
            <a:r>
              <a:rPr lang="fr-BE" dirty="0"/>
              <a:t> to </a:t>
            </a:r>
            <a:r>
              <a:rPr lang="fr-BE" dirty="0" err="1"/>
              <a:t>maximize</a:t>
            </a:r>
            <a:r>
              <a:rPr lang="fr-BE" dirty="0"/>
              <a:t> </a:t>
            </a:r>
            <a:r>
              <a:rPr lang="fr-BE" dirty="0" err="1"/>
              <a:t>locality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69782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with text and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51EC112-3384-76D6-6B53-2C0DD433C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20" y="2336493"/>
            <a:ext cx="7315200" cy="20096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E10750-74D8-B086-C427-45F643A9A6CA}"/>
              </a:ext>
            </a:extLst>
          </p:cNvPr>
          <p:cNvSpPr txBox="1"/>
          <p:nvPr/>
        </p:nvSpPr>
        <p:spPr>
          <a:xfrm>
            <a:off x="480000" y="333000"/>
            <a:ext cx="1065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Coalescent memory access</a:t>
            </a:r>
            <a:endParaRPr lang="en-BE" sz="2800" b="1" dirty="0"/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F89F3598-5F73-43A0-62E5-CCF101AE1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20" y="2336493"/>
            <a:ext cx="7315200" cy="416654"/>
          </a:xfrm>
          <a:prstGeom prst="rect">
            <a:avLst/>
          </a:prstGeom>
        </p:spPr>
      </p:pic>
      <p:sp>
        <p:nvSpPr>
          <p:cNvPr id="184" name="TextBox 183">
            <a:extLst>
              <a:ext uri="{FF2B5EF4-FFF2-40B4-BE49-F238E27FC236}">
                <a16:creationId xmlns:a16="http://schemas.microsoft.com/office/drawing/2014/main" id="{15F3A29C-189C-3CEF-44A8-8110B629E5C4}"/>
              </a:ext>
            </a:extLst>
          </p:cNvPr>
          <p:cNvSpPr txBox="1"/>
          <p:nvPr/>
        </p:nvSpPr>
        <p:spPr>
          <a:xfrm>
            <a:off x="480000" y="1092200"/>
            <a:ext cx="773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On the CPU : </a:t>
            </a: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want</a:t>
            </a:r>
            <a:r>
              <a:rPr lang="fr-BE" dirty="0"/>
              <a:t> to </a:t>
            </a:r>
            <a:r>
              <a:rPr lang="fr-BE" dirty="0" err="1"/>
              <a:t>maximize</a:t>
            </a:r>
            <a:r>
              <a:rPr lang="fr-BE" dirty="0"/>
              <a:t> </a:t>
            </a:r>
            <a:r>
              <a:rPr lang="fr-BE" dirty="0" err="1"/>
              <a:t>locality</a:t>
            </a: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On the GPU : data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accessed</a:t>
            </a:r>
            <a:r>
              <a:rPr lang="fr-BE" dirty="0"/>
              <a:t> </a:t>
            </a:r>
            <a:r>
              <a:rPr lang="fr-BE" dirty="0" err="1"/>
              <a:t>simultaneously</a:t>
            </a: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Much </a:t>
            </a:r>
            <a:r>
              <a:rPr lang="fr-BE" dirty="0" err="1"/>
              <a:t>smaller</a:t>
            </a:r>
            <a:r>
              <a:rPr lang="fr-BE" dirty="0"/>
              <a:t> cache per </a:t>
            </a:r>
            <a:r>
              <a:rPr lang="fr-BE" dirty="0" err="1"/>
              <a:t>core</a:t>
            </a:r>
            <a:r>
              <a:rPr lang="fr-BE" dirty="0"/>
              <a:t> : data </a:t>
            </a:r>
            <a:r>
              <a:rPr lang="fr-BE" dirty="0" err="1"/>
              <a:t>may</a:t>
            </a:r>
            <a:r>
              <a:rPr lang="fr-BE" dirty="0"/>
              <a:t> not fit! 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fr-BE" dirty="0"/>
              <a:t> Excessive </a:t>
            </a:r>
            <a:r>
              <a:rPr lang="fr-BE" dirty="0" err="1"/>
              <a:t>loads</a:t>
            </a:r>
            <a:endParaRPr lang="LID4096" dirty="0"/>
          </a:p>
        </p:txBody>
      </p:sp>
      <p:pic>
        <p:nvPicPr>
          <p:cNvPr id="7" name="Picture 6" descr="A diagram of a diagram&#10;&#10;Description automatically generated">
            <a:extLst>
              <a:ext uri="{FF2B5EF4-FFF2-40B4-BE49-F238E27FC236}">
                <a16:creationId xmlns:a16="http://schemas.microsoft.com/office/drawing/2014/main" id="{ABF0621B-7DCA-450F-AA5F-C941FCE9D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20" y="4820920"/>
            <a:ext cx="7315200" cy="1889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212E9A-EE07-9CF1-E074-1B0D19851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20" y="4804471"/>
            <a:ext cx="7315200" cy="4166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E60152-6872-7D41-83A1-AB31E95E9D30}"/>
              </a:ext>
            </a:extLst>
          </p:cNvPr>
          <p:cNvSpPr txBox="1"/>
          <p:nvPr/>
        </p:nvSpPr>
        <p:spPr>
          <a:xfrm>
            <a:off x="1250109" y="6514255"/>
            <a:ext cx="13303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500" dirty="0" err="1"/>
              <a:t>compute</a:t>
            </a:r>
            <a:r>
              <a:rPr lang="fr-BE" sz="1500" dirty="0"/>
              <a:t> unit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E0EE726-901D-57E9-1AD7-E9FD013BA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175" y="3671323"/>
            <a:ext cx="2724229" cy="284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8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uiExpand="1" build="p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with text and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51EC112-3384-76D6-6B53-2C0DD433C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20" y="2336493"/>
            <a:ext cx="7315200" cy="20096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E10750-74D8-B086-C427-45F643A9A6CA}"/>
              </a:ext>
            </a:extLst>
          </p:cNvPr>
          <p:cNvSpPr txBox="1"/>
          <p:nvPr/>
        </p:nvSpPr>
        <p:spPr>
          <a:xfrm>
            <a:off x="480000" y="333000"/>
            <a:ext cx="1065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Coalescent memory access</a:t>
            </a:r>
            <a:endParaRPr lang="en-BE" sz="2800" b="1" dirty="0"/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F89F3598-5F73-43A0-62E5-CCF101AE1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20" y="2336493"/>
            <a:ext cx="7315200" cy="416654"/>
          </a:xfrm>
          <a:prstGeom prst="rect">
            <a:avLst/>
          </a:prstGeom>
        </p:spPr>
      </p:pic>
      <p:sp>
        <p:nvSpPr>
          <p:cNvPr id="184" name="TextBox 183">
            <a:extLst>
              <a:ext uri="{FF2B5EF4-FFF2-40B4-BE49-F238E27FC236}">
                <a16:creationId xmlns:a16="http://schemas.microsoft.com/office/drawing/2014/main" id="{15F3A29C-189C-3CEF-44A8-8110B629E5C4}"/>
              </a:ext>
            </a:extLst>
          </p:cNvPr>
          <p:cNvSpPr txBox="1"/>
          <p:nvPr/>
        </p:nvSpPr>
        <p:spPr>
          <a:xfrm>
            <a:off x="480000" y="1092200"/>
            <a:ext cx="13121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On the CPU : </a:t>
            </a: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want</a:t>
            </a:r>
            <a:r>
              <a:rPr lang="fr-BE" dirty="0"/>
              <a:t> to </a:t>
            </a:r>
            <a:r>
              <a:rPr lang="fr-BE" dirty="0" err="1"/>
              <a:t>maximize</a:t>
            </a:r>
            <a:r>
              <a:rPr lang="fr-BE" dirty="0"/>
              <a:t> </a:t>
            </a:r>
            <a:r>
              <a:rPr lang="fr-BE" dirty="0" err="1"/>
              <a:t>locality</a:t>
            </a: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On the GPU : data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accessed</a:t>
            </a:r>
            <a:r>
              <a:rPr lang="fr-BE" dirty="0"/>
              <a:t> </a:t>
            </a:r>
            <a:r>
              <a:rPr lang="fr-BE" dirty="0" err="1"/>
              <a:t>simultaneously</a:t>
            </a: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Much </a:t>
            </a:r>
            <a:r>
              <a:rPr lang="fr-BE" dirty="0" err="1"/>
              <a:t>smaller</a:t>
            </a:r>
            <a:r>
              <a:rPr lang="fr-BE" dirty="0"/>
              <a:t> cache per </a:t>
            </a:r>
            <a:r>
              <a:rPr lang="fr-BE" dirty="0" err="1"/>
              <a:t>core</a:t>
            </a:r>
            <a:r>
              <a:rPr lang="fr-BE" dirty="0"/>
              <a:t> : data </a:t>
            </a:r>
            <a:r>
              <a:rPr lang="fr-BE" dirty="0" err="1"/>
              <a:t>may</a:t>
            </a:r>
            <a:r>
              <a:rPr lang="fr-BE" dirty="0"/>
              <a:t> not fit! 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fr-BE" dirty="0"/>
              <a:t> Excessive </a:t>
            </a:r>
            <a:r>
              <a:rPr lang="fr-BE" dirty="0" err="1"/>
              <a:t>loads</a:t>
            </a:r>
            <a:endParaRPr lang="LID4096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Optimal pattern : all </a:t>
            </a:r>
            <a:r>
              <a:rPr lang="fr-BE" dirty="0" err="1"/>
              <a:t>cores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a CU </a:t>
            </a:r>
            <a:r>
              <a:rPr lang="fr-BE" dirty="0" err="1"/>
              <a:t>read</a:t>
            </a:r>
            <a:r>
              <a:rPr lang="fr-BE" dirty="0"/>
              <a:t> </a:t>
            </a:r>
            <a:br>
              <a:rPr lang="fr-BE" dirty="0"/>
            </a:br>
            <a:r>
              <a:rPr lang="fr-BE" dirty="0" err="1"/>
              <a:t>same</a:t>
            </a:r>
            <a:r>
              <a:rPr lang="fr-BE" dirty="0"/>
              <a:t> </a:t>
            </a:r>
            <a:r>
              <a:rPr lang="fr-BE" dirty="0" err="1"/>
              <a:t>sector</a:t>
            </a:r>
            <a:r>
              <a:rPr lang="fr-BE" dirty="0"/>
              <a:t> : </a:t>
            </a:r>
            <a:r>
              <a:rPr lang="fr-BE" b="1" dirty="0"/>
              <a:t>One </a:t>
            </a:r>
            <a:r>
              <a:rPr lang="fr-BE" b="1" dirty="0" err="1"/>
              <a:t>sector</a:t>
            </a:r>
            <a:r>
              <a:rPr lang="fr-BE" b="1" dirty="0"/>
              <a:t> </a:t>
            </a:r>
            <a:r>
              <a:rPr lang="fr-BE" b="1" dirty="0" err="1"/>
              <a:t>read</a:t>
            </a:r>
            <a:r>
              <a:rPr lang="fr-BE" b="1" dirty="0"/>
              <a:t> per </a:t>
            </a:r>
            <a:r>
              <a:rPr lang="fr-BE" b="1" dirty="0" err="1"/>
              <a:t>access</a:t>
            </a:r>
            <a:endParaRPr lang="LID4096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E60152-6872-7D41-83A1-AB31E95E9D30}"/>
              </a:ext>
            </a:extLst>
          </p:cNvPr>
          <p:cNvSpPr txBox="1"/>
          <p:nvPr/>
        </p:nvSpPr>
        <p:spPr>
          <a:xfrm>
            <a:off x="1250109" y="6514255"/>
            <a:ext cx="13303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500" dirty="0" err="1"/>
              <a:t>compute</a:t>
            </a:r>
            <a:r>
              <a:rPr lang="fr-BE" sz="1500" dirty="0"/>
              <a:t> unit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E0EE726-901D-57E9-1AD7-E9FD013BA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175" y="3671323"/>
            <a:ext cx="2724229" cy="2842932"/>
          </a:xfrm>
          <a:prstGeom prst="rect">
            <a:avLst/>
          </a:prstGeom>
        </p:spPr>
      </p:pic>
      <p:pic>
        <p:nvPicPr>
          <p:cNvPr id="4" name="Picture 3" descr="A diagram of a level&#10;&#10;Description automatically generated">
            <a:extLst>
              <a:ext uri="{FF2B5EF4-FFF2-40B4-BE49-F238E27FC236}">
                <a16:creationId xmlns:a16="http://schemas.microsoft.com/office/drawing/2014/main" id="{D044F46E-3BF0-2865-1C1F-5C261B251C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20" y="4808406"/>
            <a:ext cx="7315200" cy="18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8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2004</TotalTime>
  <Words>2862</Words>
  <Application>Microsoft Office PowerPoint</Application>
  <PresentationFormat>Widescreen</PresentationFormat>
  <Paragraphs>518</Paragraphs>
  <Slides>41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Consolas</vt:lpstr>
      <vt:lpstr>Times New Roman</vt:lpstr>
      <vt:lpstr>Wingdings</vt:lpstr>
      <vt:lpstr>Office Theme</vt:lpstr>
      <vt:lpstr>PowerPoint Presentation</vt:lpstr>
      <vt:lpstr>PowerPoint Presentation</vt:lpstr>
      <vt:lpstr>Plan for this session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– Double vs float : which one should you choose, and why is it float*?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Exercice time!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Miguel De Le Court</dc:creator>
  <cp:lastModifiedBy>Miguel De Le Court</cp:lastModifiedBy>
  <cp:revision>17</cp:revision>
  <dcterms:created xsi:type="dcterms:W3CDTF">2023-04-20T12:19:01Z</dcterms:created>
  <dcterms:modified xsi:type="dcterms:W3CDTF">2025-12-03T09:45:29Z</dcterms:modified>
</cp:coreProperties>
</file>